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315" r:id="rId3"/>
    <p:sldId id="270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7" r:id="rId2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CBF"/>
    <a:srgbClr val="0133A3"/>
    <a:srgbClr val="E20443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obrnadzor.gov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6" y="0"/>
            <a:ext cx="12146723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69961" y="2045818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alt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pic>
        <p:nvPicPr>
          <p:cNvPr id="2" name="Рисунок 1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3B7E9786-8AB5-2CDA-A78B-DD241EBFC1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30" y="720339"/>
            <a:ext cx="1839785" cy="129444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B931779-EE12-45C1-8172-8C0F1374771B}"/>
              </a:ext>
            </a:extLst>
          </p:cNvPr>
          <p:cNvSpPr/>
          <p:nvPr/>
        </p:nvSpPr>
        <p:spPr>
          <a:xfrm>
            <a:off x="1243853" y="3056591"/>
            <a:ext cx="7900147" cy="224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9 классов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2025 году </a:t>
            </a:r>
          </a:p>
        </p:txBody>
      </p:sp>
    </p:spTree>
    <p:extLst>
      <p:ext uri="{BB962C8B-B14F-4D97-AF65-F5344CB8AC3E}">
        <p14:creationId xmlns:p14="http://schemas.microsoft.com/office/powerpoint/2010/main" val="1983870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участника ОГЭ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капиллярная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ручка с чернилами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цвета.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 (паспорт)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обложки.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 и воспитания.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и питание (при наличии соответствующей медицинской справки на время экзамена хранятся у медицинского работника, находящегося в ППЭ ОГЭ).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42" y="274889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9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Средства обучения и воспитания</a:t>
            </a:r>
            <a:endParaRPr lang="ru-RU" sz="48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орфографический словарь.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линейка, справочные материалы в составе КИМ.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– линейка, непрограммируемый калькулятор.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– непрограммируемый калькулятор, таблицы в составе КИМ, комплект химических реактивов и лабораторное оборудование.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– линейка, непрограммируемый калькулятор.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– орфографический словарь, полные тексты художественных произведений.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– линейка, непрограммируемый калькулятор, атласы для 7-9 класс.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1" y="278936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4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Участникам ОГЭ запрещается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Разговаривать, вставать с места, пересаживаться.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Обмениваться любыми материалами и предметами.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мобильными телефонами, иными средствами связи, электронно-вычислительной техникой, как в аудитории, так и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всем ППЭ на протяжении всего экзамена.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справочными материалами, кроме разрешенных.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по ППЭ во время экзамена без сопровождения.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23" y="295120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5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Ответственность участников ОГЭ</a:t>
            </a:r>
            <a:endParaRPr lang="ru-RU" sz="48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допустившие нарушение установленного порядка проведения ГИА, удаляются с экзамена. </a:t>
            </a:r>
          </a:p>
          <a:p>
            <a:pPr marL="0" indent="0" algn="ctr">
              <a:buFont typeface="Arial" charset="0"/>
              <a:buNone/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 принимает решение об аннулировании результатов участника экзамена по соответствующему учебному предмету.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87" y="307258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русский язык, литература –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3часа 55 минут.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обществознание, история, химия–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география, биология –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30 минут.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(письменно)-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(говорение)-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0" y="396246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11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Апелляции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ОГЭ по соответствующему учебному предмету (в день экзамена до момента выхода из ППЭ -  уполномоченному представителю ГЭК);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(в течение двух рабочих дней после официального дня объявления результатов ОГЭ по соответствующему учебному предмету подается  через личный кабинет). 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3212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8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Не рассматриваются апелляции: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содержания и структуры заданий;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оцениванию результатов выполнения заданий с кратким ответом;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участником ОГЭ требований, установленных Порядком;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неправильном оформлении экзаменационной работы;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 участника ОГЭ в качестве материалов апелляции не принимаются.</a:t>
            </a:r>
            <a:r>
              <a:rPr lang="ru-RU" dirty="0"/>
              <a:t> 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46" y="315350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83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апелляции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о несогласии с выставленными баллами Конфликтная комиссия принимает решение об отклонении апелляции и сохранении выставленных баллов либо об удовлетворении апелляции и выставлении других баллов.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случае удовлетворения апелляции количество ранее выставленных баллов может измениться как в сторону увеличения, так и в сторону уменьшения.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3212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</a:t>
            </a:r>
            <a:r>
              <a:rPr lang="ru-RU" altLang="ru-RU" sz="6000" b="1" dirty="0"/>
              <a:t> 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первичного балла в отметку по   пятибалльной  шкале.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результатов ОГЭ ГЭК.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результатов ОГЭ в ОО для ознакомления участников с полученными ими результатами.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апелляции в течение 2 рабочих дней после официального объявления результатов.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апелляции.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решение ГЭК. 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31" y="303212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45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3241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Основания для получения аттестата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прохождение ГИА по русскому языку, математике и двум выбранным предметам.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отметки за 9 класс по четырем предметам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 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44" y="346471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4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cap="all" dirty="0">
                <a:solidFill>
                  <a:srgbClr val="0133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СУНЦ </a:t>
            </a:r>
            <a:r>
              <a:rPr lang="ru-RU" sz="5400" b="1" cap="all" dirty="0" err="1">
                <a:solidFill>
                  <a:srgbClr val="0133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УрФУ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3212"/>
            <a:ext cx="1839785" cy="1294442"/>
          </a:xfrm>
          <a:prstGeom prst="rect">
            <a:avLst/>
          </a:prstGeo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8E1A1DF0-745A-46B3-B6B1-51D8555BA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690" t="6996" r="2568" b="5498"/>
          <a:stretch/>
        </p:blipFill>
        <p:spPr>
          <a:xfrm>
            <a:off x="1675955" y="1690688"/>
            <a:ext cx="904805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74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cap="all" dirty="0">
                <a:solidFill>
                  <a:srgbClr val="0133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Вручение аттестатов </a:t>
            </a:r>
          </a:p>
          <a:p>
            <a:pPr marL="0" indent="0" algn="ctr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9-х классов </a:t>
            </a:r>
          </a:p>
          <a:p>
            <a:pPr marL="0" indent="0" algn="ctr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курс основного общего образования </a:t>
            </a:r>
          </a:p>
          <a:p>
            <a:pPr marL="0" indent="0" algn="ctr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состоится</a:t>
            </a:r>
          </a:p>
          <a:p>
            <a:pPr marL="0" indent="0" algn="ctr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24 июня 2025г. в</a:t>
            </a:r>
          </a:p>
          <a:p>
            <a:pPr marL="0" indent="0" algn="ctr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УрФУ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ГУК пр. Мира, 19</a:t>
            </a: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3212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1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6" y="0"/>
            <a:ext cx="12146723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69961" y="2045818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alt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pic>
        <p:nvPicPr>
          <p:cNvPr id="2" name="Рисунок 1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3B7E9786-8AB5-2CDA-A78B-DD241EBFC1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30" y="720339"/>
            <a:ext cx="1839785" cy="129444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B931779-EE12-45C1-8172-8C0F1374771B}"/>
              </a:ext>
            </a:extLst>
          </p:cNvPr>
          <p:cNvSpPr/>
          <p:nvPr/>
        </p:nvSpPr>
        <p:spPr>
          <a:xfrm>
            <a:off x="1243853" y="3056591"/>
            <a:ext cx="7900147" cy="224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9 классов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2025 году </a:t>
            </a:r>
          </a:p>
        </p:txBody>
      </p:sp>
    </p:spTree>
    <p:extLst>
      <p:ext uri="{BB962C8B-B14F-4D97-AF65-F5344CB8AC3E}">
        <p14:creationId xmlns:p14="http://schemas.microsoft.com/office/powerpoint/2010/main" val="119943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61246"/>
            <a:ext cx="11138209" cy="1229442"/>
          </a:xfrm>
        </p:spPr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http://www.fipi.ru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//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gia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alt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https://obrnadzor.gov.ru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№189/1513 от 07.11.2018 «Об утверждении Порядка проведения государственной итоговой аттестации по образовательным программам основного общего образования».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7" y="254660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0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допуска к ОГЭ 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с указанием выбранных учебных предметов до 1 марта.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«зачет» по итоговому собеседованию по русскому языку.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академической задолженности.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Годовые отметки по всем предметам не ниже удовлетворительных.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56" y="262752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5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экзаменов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ОБЯЗАТЕЛЬНЫЕ:</a:t>
            </a:r>
          </a:p>
          <a:p>
            <a:pPr>
              <a:buFont typeface="Arial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>
              <a:buFont typeface="Arial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0" indent="0">
              <a:buFont typeface="Arial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ЭКЗАМЕНА ПО ВЫБОРУ: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химия, биология, география, история, обществознание, иностранные языки (английский, немецкий, французский, испанский), информатика и информационно-коммуникационные технологии (ИКТ).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20" y="307258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5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мая – Иностранный язык;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мая – биология, информатика, обществознание, химия;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мая – география, история, физика, химия;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 июня – математика;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июня – география, информатика, обществознание, 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 июня – русский язык;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июня – информатика, физика, биология, литература; 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85" y="270844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6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 – русский язык;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27-28 июня – по всем предметам (кроме русского языка и математики);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июня – математика;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1- 2 июля – по всем предметам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3212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8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резервные дни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не более чем по двум учебным предметам.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Неявка на экзамен по болезни или другой уважительной причине при предоставлении официального документа. 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Совпадение выбранных экзаменов.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экзаменационной работы по уважительным причинам (болезнь или иные обстоятельства, подтвержденные документально).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Удовлетворенная апелляция о нарушении порядка проведения ГИА.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72" y="291074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6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296AE-B9EB-253A-5A7C-B7E8276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экзамена </a:t>
            </a:r>
            <a:endParaRPr lang="ru-RU" sz="5400" b="1" cap="all" dirty="0">
              <a:solidFill>
                <a:srgbClr val="0133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DD4E1-5AE5-FF67-8867-FB4F6C4D2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690688"/>
            <a:ext cx="11552663" cy="4802187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обучающийся должен прибыть в ППЭ к 9:00.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в ППЭ осуществляется по оригиналу паспорта.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экзаменов – 10:00.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опоздания на экзамен дополнительное время не предоставляется, инструктаж, персональное  аудирование (русский и иностранный языки) не проводятся. </a:t>
            </a:r>
          </a:p>
          <a:p>
            <a:pPr marL="0" indent="0" algn="l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B9CAA5F-2959-7A24-E987-B5A0E545C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8" y="315350"/>
            <a:ext cx="1839785" cy="12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0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2558</TotalTime>
  <Words>883</Words>
  <Application>Microsoft Office PowerPoint</Application>
  <PresentationFormat>Широкоэкранный</PresentationFormat>
  <Paragraphs>105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Сайт СУНЦ УрФУ</vt:lpstr>
      <vt:lpstr>Информационная поддержка</vt:lpstr>
      <vt:lpstr>Условия допуска к ОГЭ </vt:lpstr>
      <vt:lpstr>Количество экзаменов</vt:lpstr>
      <vt:lpstr>Основной период </vt:lpstr>
      <vt:lpstr>Резервные дни</vt:lpstr>
      <vt:lpstr>Право на резервные дни</vt:lpstr>
      <vt:lpstr>Проведение экзамена </vt:lpstr>
      <vt:lpstr>На столе участника ОГЭ</vt:lpstr>
      <vt:lpstr>         Средства обучения и воспитания</vt:lpstr>
      <vt:lpstr>      Участникам ОГЭ запрещается</vt:lpstr>
      <vt:lpstr>        Ответственность участников ОГЭ</vt:lpstr>
      <vt:lpstr>Продолжительность ОГЭ</vt:lpstr>
      <vt:lpstr>Апелляции</vt:lpstr>
      <vt:lpstr>      Не рассматриваются апелляции:</vt:lpstr>
      <vt:lpstr>Результат апелляции</vt:lpstr>
      <vt:lpstr>Результаты ОГЭ </vt:lpstr>
      <vt:lpstr>     Основания для получения аттестата</vt:lpstr>
      <vt:lpstr>ВАЖНО!!!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Авчинникова Надежда Анатольевна</cp:lastModifiedBy>
  <cp:revision>76</cp:revision>
  <cp:lastPrinted>2025-02-12T06:04:50Z</cp:lastPrinted>
  <dcterms:created xsi:type="dcterms:W3CDTF">2019-05-31T06:38:44Z</dcterms:created>
  <dcterms:modified xsi:type="dcterms:W3CDTF">2025-02-12T06:16:01Z</dcterms:modified>
</cp:coreProperties>
</file>