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306" r:id="rId3"/>
    <p:sldId id="307" r:id="rId4"/>
    <p:sldId id="308" r:id="rId5"/>
    <p:sldId id="326" r:id="rId6"/>
    <p:sldId id="325" r:id="rId7"/>
    <p:sldId id="331" r:id="rId8"/>
    <p:sldId id="327" r:id="rId9"/>
    <p:sldId id="332" r:id="rId10"/>
    <p:sldId id="333" r:id="rId11"/>
    <p:sldId id="329" r:id="rId12"/>
    <p:sldId id="330" r:id="rId13"/>
    <p:sldId id="334" r:id="rId14"/>
    <p:sldId id="336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9" r:id="rId25"/>
    <p:sldId id="347" r:id="rId26"/>
    <p:sldId id="348" r:id="rId27"/>
    <p:sldId id="350" r:id="rId28"/>
    <p:sldId id="352" r:id="rId29"/>
    <p:sldId id="351" r:id="rId30"/>
    <p:sldId id="353" r:id="rId31"/>
    <p:sldId id="354" r:id="rId32"/>
    <p:sldId id="33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721EEE-16FD-41BC-B0FE-8F5BD6BABA6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94F9D6-3539-4181-8C7E-FE0DBFD2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Субкультуры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Многообразие культур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644051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2800" dirty="0" smtClean="0"/>
              <a:t>Субкультура скинхедов воспринимается как агрессивная и хулиганская. У скинхедов чаще всего коротко стриженные волосы</a:t>
            </a:r>
            <a:endParaRPr lang="ru-RU" sz="2800" dirty="0"/>
          </a:p>
        </p:txBody>
      </p:sp>
      <p:pic>
        <p:nvPicPr>
          <p:cNvPr id="4" name="Содержимое 3" descr="Скинхэ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2285992"/>
            <a:ext cx="5134004" cy="435771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Го́ты</a:t>
            </a:r>
            <a:r>
              <a:rPr lang="ru-RU" sz="1800" dirty="0"/>
              <a:t>  — субкультура, зародившаяся в конце 70-х годов XX века в Великобритании на базе панк-движения. Готическая субкультура достаточно разнообразна и неоднородна, однако для всех её представителей в той или иной степени характерны специфический имидж и интерес к готической музыке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013" y="1628775"/>
            <a:ext cx="3325323" cy="4968875"/>
          </a:xfrm>
        </p:spPr>
      </p:pic>
    </p:spTree>
    <p:extLst>
      <p:ext uri="{BB962C8B-B14F-4D97-AF65-F5344CB8AC3E}">
        <p14:creationId xmlns:p14="http://schemas.microsoft.com/office/powerpoint/2010/main" xmlns="" val="338642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00223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Идентифицировать гота по внешности просто: белое лицо с подведенными черными глазами и бровями, а нередко и губами, черная одежда, сверху плащ или накидка до пола. У готов, как правило, существует культ смерти и фетиши, связанные с загробным миром. Тусуются в заброшенных зданиях, на кладбищах и в других темных местечках. Читают мистику, инсценируют разные культовые обряды Средневековья и слушают готическую музыку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697" y="2420938"/>
            <a:ext cx="6650419" cy="4176712"/>
          </a:xfrm>
        </p:spPr>
      </p:pic>
    </p:spTree>
    <p:extLst>
      <p:ext uri="{BB962C8B-B14F-4D97-AF65-F5344CB8AC3E}">
        <p14:creationId xmlns:p14="http://schemas.microsoft.com/office/powerpoint/2010/main" xmlns="" val="349629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2285992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Кибер</a:t>
            </a:r>
            <a:r>
              <a:rPr lang="ru-RU" sz="2700" b="1" dirty="0" smtClean="0"/>
              <a:t> готы</a:t>
            </a:r>
            <a:br>
              <a:rPr lang="ru-RU" sz="2700" b="1" dirty="0" smtClean="0"/>
            </a:br>
            <a:r>
              <a:rPr lang="ru-RU" sz="2700" dirty="0" smtClean="0"/>
              <a:t>Среди </a:t>
            </a:r>
            <a:r>
              <a:rPr lang="ru-RU" sz="2700" dirty="0" err="1" smtClean="0"/>
              <a:t>киберов</a:t>
            </a:r>
            <a:r>
              <a:rPr lang="ru-RU" sz="2700" dirty="0" smtClean="0"/>
              <a:t> распространено мнение о грядущем темном будущем, в котором технологии будут играть очень значимую роль в жизни человека.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yber_gothic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2285992"/>
            <a:ext cx="5234014" cy="435771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Вампир готы</a:t>
            </a:r>
            <a:endParaRPr lang="ru-RU" sz="3200" dirty="0"/>
          </a:p>
        </p:txBody>
      </p:sp>
      <p:pic>
        <p:nvPicPr>
          <p:cNvPr id="4" name="Содержимое 3" descr="1247171053_mask_of_vamp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5072098" cy="62976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Стиль готической Лолиты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Комбинируя элементы викторианской эпохи и рококо, Лолита также заимствовала</a:t>
            </a:r>
            <a:r>
              <a:rPr lang="ru-RU" sz="2400" u="sng" baseline="30000" dirty="0" smtClean="0"/>
              <a:t> </a:t>
            </a:r>
            <a:r>
              <a:rPr lang="ru-RU" sz="2400" dirty="0" smtClean="0"/>
              <a:t>западные традиции и элементы самой японской уличной моды. В то же время, мода </a:t>
            </a:r>
            <a:r>
              <a:rPr lang="ru-RU" sz="2400" dirty="0" err="1" smtClean="0"/>
              <a:t>лолиты</a:t>
            </a:r>
            <a:r>
              <a:rPr lang="ru-RU" sz="2400" dirty="0" smtClean="0"/>
              <a:t> имитирует типичные европейские образы в моде. Однако </a:t>
            </a:r>
            <a:r>
              <a:rPr lang="ru-RU" sz="2400" dirty="0" err="1" smtClean="0"/>
              <a:t>лолита</a:t>
            </a:r>
            <a:r>
              <a:rPr lang="ru-RU" sz="2400" dirty="0" smtClean="0"/>
              <a:t> превратилась в сугубо японское модное и культурное направление</a:t>
            </a:r>
            <a:endParaRPr lang="ru-RU" sz="2400" dirty="0"/>
          </a:p>
        </p:txBody>
      </p:sp>
      <p:pic>
        <p:nvPicPr>
          <p:cNvPr id="4" name="Содержимое 3" descr="p3r54z-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338600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44051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</a:t>
            </a:r>
            <a:r>
              <a:rPr lang="ru-RU" sz="2200" smtClean="0"/>
              <a:t> </a:t>
            </a:r>
            <a:r>
              <a:rPr lang="ru-RU" sz="2200" dirty="0" smtClean="0"/>
              <a:t>помощью макияжа </a:t>
            </a:r>
            <a:r>
              <a:rPr lang="ru-RU" sz="2200" smtClean="0"/>
              <a:t>создаётся бледная кожа</a:t>
            </a:r>
            <a:r>
              <a:rPr lang="ru-RU" sz="2200" dirty="0" smtClean="0"/>
              <a:t>, помада используется красного или чёрного цвета. При этом волосы могут быть окрашенными в белый цвет. Всем этим </a:t>
            </a:r>
            <a:r>
              <a:rPr lang="ru-RU" sz="2200" dirty="0" err="1" smtClean="0"/>
              <a:t>лолита</a:t>
            </a:r>
            <a:r>
              <a:rPr lang="ru-RU" sz="2200" dirty="0" smtClean="0"/>
              <a:t> должна подчеркнуть «нереальность» и «необычность» образа, для этого очень важен макияж и дизайнерская одежда. Причёска часто может быть сложной. Поэтому иногда может использоваться парик из-за сложностей ухода за такими волосами.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928802"/>
            <a:ext cx="3395626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357718" cy="59404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Викторианские готы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хотят являть собой образец приличия и достоинства. Одежда должна быть изящна и соответствовать многочисленным историческим подробностям. Особенно популярны в этой тусовке бальные платья и траурные наряды.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оты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4143404" cy="53578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629763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Викторианские готы также не отказывают себе в удовольствиях, которые были популярны в высшем обществе в викторианскую эпоху. Речь идет о театрах, маскарадах, чайных и поэтических вечерах, и, естественно, </a:t>
            </a:r>
            <a:r>
              <a:rPr lang="ru-RU" sz="2700" dirty="0" err="1" smtClean="0"/>
              <a:t>диккенсовских</a:t>
            </a:r>
            <a:r>
              <a:rPr lang="ru-RU" sz="2700" dirty="0" smtClean="0"/>
              <a:t> или любых других викторианских фестивалях, которые дадут им повод продемонстрировать свои костюмы (не сказать, чтобы им особо нужен был повод).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оты.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857364"/>
            <a:ext cx="300976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4357718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готические аксессуары -кресты, </a:t>
            </a:r>
            <a:r>
              <a:rPr lang="ru-RU" dirty="0" err="1" smtClean="0"/>
              <a:t>анх</a:t>
            </a:r>
            <a:r>
              <a:rPr lang="ru-RU" dirty="0" smtClean="0"/>
              <a:t>, экстремальный макияж  </a:t>
            </a:r>
            <a:endParaRPr lang="ru-RU" dirty="0"/>
          </a:p>
        </p:txBody>
      </p:sp>
      <p:pic>
        <p:nvPicPr>
          <p:cNvPr id="6" name="Содержимое 5" descr="Готы.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928802"/>
            <a:ext cx="277781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11430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Эмо</a:t>
            </a:r>
            <a:r>
              <a:rPr lang="ru-RU" sz="2400" dirty="0" smtClean="0"/>
              <a:t> (эмоциональный) — молодёжная субкультура, образовавшаяся на базе поклонников одноимённого музыкального стиля. </a:t>
            </a:r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791" y="1600200"/>
            <a:ext cx="3258417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714908" cy="5797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Могут использоваться «</a:t>
            </a:r>
            <a:r>
              <a:rPr lang="ru-RU" sz="2800" dirty="0" err="1" smtClean="0"/>
              <a:t>гогглы</a:t>
            </a:r>
            <a:r>
              <a:rPr lang="ru-RU" sz="2800" dirty="0" smtClean="0"/>
              <a:t>» (сварочные очки), плащи, респираторы, индустриальная символика (значки биологической, радиоактивной опасности и так далее). Тема смерти актуальна</a:t>
            </a:r>
            <a:endParaRPr lang="ru-RU" sz="2800" dirty="0"/>
          </a:p>
        </p:txBody>
      </p:sp>
      <p:pic>
        <p:nvPicPr>
          <p:cNvPr id="4" name="Содержимое 3" descr="Готы.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3015423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 российского сериала «Папины дочки»</a:t>
            </a:r>
            <a:endParaRPr lang="ru-RU" dirty="0"/>
          </a:p>
        </p:txBody>
      </p:sp>
      <p:pic>
        <p:nvPicPr>
          <p:cNvPr id="4" name="Содержимое 3" descr="kinopoisk.ru-Papiny-dochki-1253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167" y="1600200"/>
            <a:ext cx="3019666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Папа в процессе </a:t>
            </a:r>
            <a:r>
              <a:rPr lang="ru-RU" smtClean="0"/>
              <a:t>воспитания дочери-гота</a:t>
            </a:r>
            <a:endParaRPr lang="ru-RU"/>
          </a:p>
        </p:txBody>
      </p:sp>
      <p:pic>
        <p:nvPicPr>
          <p:cNvPr id="4" name="Содержимое 3" descr="578554_andrej-leonov-master-perevoploschen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351" y="1600200"/>
            <a:ext cx="5051298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357167"/>
            <a:ext cx="4500594" cy="571503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Хикикомори</a:t>
            </a:r>
            <a:endParaRPr lang="ru-RU" sz="4000" dirty="0"/>
          </a:p>
        </p:txBody>
      </p:sp>
      <p:pic>
        <p:nvPicPr>
          <p:cNvPr id="5" name="Рисунок 4" descr="header-5120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750" r="187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1214422"/>
            <a:ext cx="3053866" cy="4447825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Многие люди испытывают стресс, взаимодействуя с окружающим миром. Однако, у </a:t>
            </a:r>
            <a:r>
              <a:rPr lang="ru-RU" sz="1800" dirty="0" err="1" smtClean="0"/>
              <a:t>хикикомори</a:t>
            </a:r>
            <a:r>
              <a:rPr lang="ru-RU" sz="1800" dirty="0" smtClean="0"/>
              <a:t> это становится  таким патологическим явлениям, как полная длительная самоизоляция. В некоторых случаях они годами могут не покидать своей квартиры. В исследованиях о </a:t>
            </a:r>
            <a:r>
              <a:rPr lang="ru-RU" sz="1800" dirty="0" err="1" smtClean="0"/>
              <a:t>хики</a:t>
            </a:r>
            <a:r>
              <a:rPr lang="ru-RU" sz="1800" dirty="0" smtClean="0"/>
              <a:t> приводятся данные, что из 27 изученных случаев в 17 наблюдались психические расстройства, а 10 не имели явных отклонений</a:t>
            </a:r>
            <a:endParaRPr lang="ru-RU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72518" cy="6012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Министерство здравоохранения Японии определяет </a:t>
            </a:r>
            <a:r>
              <a:rPr lang="ru-RU" sz="3100" i="1" dirty="0" err="1" smtClean="0"/>
              <a:t>хикикомори</a:t>
            </a:r>
            <a:r>
              <a:rPr lang="ru-RU" sz="3100" dirty="0" smtClean="0"/>
              <a:t> как лиц, отказывающихся покидать родительский дом, изолирующих себя от общества и семьи в отдельной комнате более шести месяцев и не имеющих какой-либо работы или заработка</a:t>
            </a:r>
            <a:endParaRPr lang="ru-RU" sz="3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Ориентировочно в Японии  насчитывается 700 000 индивидуумов, ведущих образ жизни </a:t>
            </a:r>
            <a:r>
              <a:rPr lang="ru-RU" sz="2400" i="1" dirty="0" err="1" smtClean="0"/>
              <a:t>хикикомори</a:t>
            </a:r>
            <a:r>
              <a:rPr lang="ru-RU" sz="2400" dirty="0" smtClean="0"/>
              <a:t>, чей средний </a:t>
            </a:r>
            <a:r>
              <a:rPr lang="ru-RU" sz="2400" smtClean="0"/>
              <a:t>возраст составляет </a:t>
            </a:r>
            <a:r>
              <a:rPr lang="ru-RU" sz="2400" dirty="0" smtClean="0"/>
              <a:t>31 год</a:t>
            </a:r>
            <a:endParaRPr lang="ru-RU" sz="2400" dirty="0"/>
          </a:p>
        </p:txBody>
      </p:sp>
      <p:pic>
        <p:nvPicPr>
          <p:cNvPr id="4" name="Содержимое 3" descr="welcome-to-the-NHK-anime-about-Hikikom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143116"/>
            <a:ext cx="6300916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235743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Проблема получила название «Вызов 2030 года»  </a:t>
            </a:r>
            <a:br>
              <a:rPr lang="ru-RU" sz="2000" b="1" dirty="0" smtClean="0"/>
            </a:br>
            <a:r>
              <a:rPr lang="ru-RU" sz="2000" dirty="0" smtClean="0"/>
              <a:t>Что будет с возрастными затворниками (им более 40 лет), их принято называть первым поколением. К текущему моменту они имеют стаж изоляции более 20 лет, и существуют определённые трудности с тем, как они будут интегрироваться в общество, когда их родители начнут умирать, а самим </a:t>
            </a:r>
            <a:r>
              <a:rPr lang="ru-RU" sz="2000" i="1" dirty="0" err="1" smtClean="0"/>
              <a:t>хикикомори</a:t>
            </a:r>
            <a:r>
              <a:rPr lang="ru-RU" sz="2000" dirty="0" smtClean="0"/>
              <a:t> будет по 60 лет и они будут иметь стаж изоляции по 40 лет. </a:t>
            </a:r>
            <a:endParaRPr lang="ru-RU" sz="2000" dirty="0"/>
          </a:p>
        </p:txBody>
      </p:sp>
      <p:pic>
        <p:nvPicPr>
          <p:cNvPr id="4" name="Содержимое 3" descr="flat,800x800,070,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7467600" cy="4200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256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Панки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Принимаемые ценности – протест, независимость,    эксперимент</a:t>
            </a:r>
            <a:endParaRPr lang="ru-RU" sz="2400" dirty="0"/>
          </a:p>
        </p:txBody>
      </p:sp>
      <p:pic>
        <p:nvPicPr>
          <p:cNvPr id="4" name="Содержимое 3" descr="Пан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4831989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43890" cy="6012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Первый и самый отличительный панк-признак – цветной гребень-ирокез на макушке. Далее кожаная куртка-косуха, дырявые потертые джинсы, заправленные в высокие ботинки или солдафонские сапоги. Весь этот наряд украшается черепами и другими металлическими атрибутами. Панки носят браслеты, чаще кожаные </a:t>
            </a:r>
            <a:r>
              <a:rPr lang="ru-RU" sz="3200" smtClean="0"/>
              <a:t>с шипами и заклепками</a:t>
            </a:r>
            <a:endParaRPr lang="ru-RU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43890" cy="5940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Первый и самый отличительный панк-признак – цветной гребень-ирокез на макушке. Далее – кожаная куртка-косуха, дырявые потертые джинсы, заправленные в высокие ботинки или солдафонские сапоги. Весь этот наряд </a:t>
            </a:r>
            <a:r>
              <a:rPr lang="ru-RU" sz="2800" dirty="0" err="1" smtClean="0"/>
              <a:t>урашкн</a:t>
            </a:r>
            <a:r>
              <a:rPr lang="ru-RU" sz="2800" dirty="0" smtClean="0"/>
              <a:t> черепами и другими </a:t>
            </a:r>
            <a:r>
              <a:rPr lang="ru-RU" sz="2800" smtClean="0"/>
              <a:t>металлическими атрибутами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01080" cy="60836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Принимаемые ценности </a:t>
            </a:r>
            <a:r>
              <a:rPr lang="ru-RU" sz="3200" dirty="0" err="1" smtClean="0"/>
              <a:t>эмо</a:t>
            </a:r>
            <a:r>
              <a:rPr lang="ru-RU" sz="3200" dirty="0" smtClean="0"/>
              <a:t> – чувственность, любовь, дружба, индивидуализм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Отвергаемые ценности – практицизм, авторитаризм, прагматизм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Битники</a:t>
            </a:r>
            <a:endParaRPr lang="ru-RU"/>
          </a:p>
        </p:txBody>
      </p:sp>
      <p:pic>
        <p:nvPicPr>
          <p:cNvPr id="4" name="Содержимое 3" descr="Beatnik10-B_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819" y="1600200"/>
            <a:ext cx="6812362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umblr_owxax9TENX1qazanuo1_12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1367" y="1600200"/>
            <a:ext cx="2909265" cy="4525963"/>
          </a:xfrm>
        </p:spPr>
      </p:pic>
      <p:pic>
        <p:nvPicPr>
          <p:cNvPr id="6" name="Содержимое 5" descr="beatnik-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2834481"/>
            <a:ext cx="3657600" cy="20574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543956" cy="636939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В постсоветском пространстве отношение к субкультурам в целом терпимое и понимающее, однако  существуют и резко негативные мнения. </a:t>
            </a:r>
            <a:r>
              <a:rPr lang="ru-RU" sz="3100" smtClean="0"/>
              <a:t>Кредит </a:t>
            </a:r>
            <a:r>
              <a:rPr lang="ru-RU" sz="3100" dirty="0" smtClean="0"/>
              <a:t>доверия общества в данном случае заключается в понимании мотивации и идеологии.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Традиционной причёской </a:t>
            </a:r>
            <a:r>
              <a:rPr lang="ru-RU" sz="2400" dirty="0" err="1" smtClean="0"/>
              <a:t>эмо</a:t>
            </a:r>
            <a:r>
              <a:rPr lang="ru-RU" sz="2400" dirty="0" smtClean="0"/>
              <a:t> считается косая чёлка до кончика носа, закрывающая один глаз. </a:t>
            </a:r>
            <a:r>
              <a:rPr lang="ru-RU" sz="2400" dirty="0" err="1" smtClean="0"/>
              <a:t>Эмо-кид</a:t>
            </a:r>
            <a:endParaRPr lang="ru-RU" sz="2400" dirty="0"/>
          </a:p>
        </p:txBody>
      </p:sp>
      <p:pic>
        <p:nvPicPr>
          <p:cNvPr id="4" name="Содержимое 3" descr="Эмо-ки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58186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Часто трудно определить какого пола </a:t>
            </a:r>
            <a:r>
              <a:rPr lang="ru-RU" sz="3200" dirty="0" err="1" smtClean="0"/>
              <a:t>эмо</a:t>
            </a:r>
            <a:r>
              <a:rPr lang="ru-RU" sz="3200" dirty="0" smtClean="0"/>
              <a:t> перед тобой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276872"/>
            <a:ext cx="3412576" cy="4525963"/>
          </a:xfrm>
        </p:spPr>
      </p:pic>
    </p:spTree>
    <p:extLst>
      <p:ext uri="{BB962C8B-B14F-4D97-AF65-F5344CB8AC3E}">
        <p14:creationId xmlns:p14="http://schemas.microsoft.com/office/powerpoint/2010/main" xmlns="" val="290701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50629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Эмо</a:t>
            </a:r>
            <a:r>
              <a:rPr lang="ru-RU" sz="2400" dirty="0" smtClean="0"/>
              <a:t> одеваются в черно-розовой гамме. «Не обижайте </a:t>
            </a:r>
            <a:r>
              <a:rPr lang="ru-RU" sz="2400" dirty="0" err="1" smtClean="0"/>
              <a:t>эмо</a:t>
            </a:r>
            <a:r>
              <a:rPr lang="ru-RU" sz="2400" dirty="0" smtClean="0"/>
              <a:t>. Они и так всегда плачут» - таков призыв-просьба на одном из молодежных форумов. Но </a:t>
            </a:r>
            <a:r>
              <a:rPr lang="ru-RU" sz="2400" dirty="0" err="1" smtClean="0"/>
              <a:t>эмо</a:t>
            </a:r>
            <a:r>
              <a:rPr lang="ru-RU" sz="2400" dirty="0" smtClean="0"/>
              <a:t> испытывают и положительные эмоции. В каком состоянии находится </a:t>
            </a:r>
            <a:r>
              <a:rPr lang="ru-RU" sz="2400" dirty="0" err="1" smtClean="0"/>
              <a:t>эмо</a:t>
            </a:r>
            <a:r>
              <a:rPr lang="ru-RU" sz="2400" dirty="0" smtClean="0"/>
              <a:t> можно определить по цвету его одежды: если преобладает черный, то он в депрессии, если розовый, то доволен жизнью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526" y="2924175"/>
            <a:ext cx="4892948" cy="3673475"/>
          </a:xfrm>
        </p:spPr>
      </p:pic>
    </p:spTree>
    <p:extLst>
      <p:ext uri="{BB962C8B-B14F-4D97-AF65-F5344CB8AC3E}">
        <p14:creationId xmlns:p14="http://schemas.microsoft.com/office/powerpoint/2010/main" xmlns="" val="342711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Эмо</a:t>
            </a:r>
            <a:r>
              <a:rPr lang="ru-RU" sz="3200" dirty="0" smtClean="0"/>
              <a:t> предпочитают игрушки со шрамами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860" y="1196975"/>
            <a:ext cx="3926279" cy="4929188"/>
          </a:xfrm>
        </p:spPr>
      </p:pic>
    </p:spTree>
    <p:extLst>
      <p:ext uri="{BB962C8B-B14F-4D97-AF65-F5344CB8AC3E}">
        <p14:creationId xmlns:p14="http://schemas.microsoft.com/office/powerpoint/2010/main" xmlns="" val="346976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субкультур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5976664" cy="4248472"/>
          </a:xfrm>
        </p:spPr>
      </p:pic>
    </p:spTree>
    <p:extLst>
      <p:ext uri="{BB962C8B-B14F-4D97-AF65-F5344CB8AC3E}">
        <p14:creationId xmlns:p14="http://schemas.microsoft.com/office/powerpoint/2010/main" xmlns="" val="337504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01080" cy="64408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Наци- скинхеды, </a:t>
            </a:r>
            <a:r>
              <a:rPr lang="ru-RU" sz="3600" b="1" dirty="0" err="1" smtClean="0"/>
              <a:t>анархо-скинхеды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 России скинхеды появились в начале 1990-х годов.  Распространились идеи  расизма и «арийской идентичности». </a:t>
            </a:r>
            <a:br>
              <a:rPr lang="ru-RU" sz="3100" dirty="0" smtClean="0"/>
            </a:br>
            <a:r>
              <a:rPr lang="ru-RU" sz="3100" dirty="0" smtClean="0"/>
              <a:t>Также на рост численности скинхедов в России повлияла война в Чечне, сопутствующая ей неприязнь к «лицам кавказской национальности», отказ возбуждать уголовные дела в связи с нападениями на мигрантов.</a:t>
            </a:r>
            <a:br>
              <a:rPr lang="ru-RU" sz="3100" dirty="0" smtClean="0"/>
            </a:br>
            <a:r>
              <a:rPr lang="ru-RU" sz="3200" dirty="0" smtClean="0"/>
              <a:t> По состоянию на начало 2000-х годов в субкультуре преобладали парни; девушки в компании </a:t>
            </a:r>
            <a:r>
              <a:rPr lang="ru-RU" sz="3200" dirty="0" err="1" smtClean="0"/>
              <a:t>скинов</a:t>
            </a:r>
            <a:r>
              <a:rPr lang="ru-RU" sz="3200" dirty="0" smtClean="0"/>
              <a:t>, как правило, были подругами кого-то из участников компании и часто не имели отношения к движению</a:t>
            </a: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D7E3B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250</TotalTime>
  <Words>609</Words>
  <Application>Microsoft Office PowerPoint</Application>
  <PresentationFormat>Экран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Субкультуры</vt:lpstr>
      <vt:lpstr>Эмо (эмоциональный) — молодёжная субкультура, образовавшаяся на базе поклонников одноимённого музыкального стиля. </vt:lpstr>
      <vt:lpstr>Принимаемые ценности эмо – чувственность, любовь, дружба, индивидуализм  Отвергаемые ценности – практицизм, авторитаризм, прагматизм</vt:lpstr>
      <vt:lpstr>Традиционной причёской эмо считается косая чёлка до кончика носа, закрывающая один глаз. Эмо-кид</vt:lpstr>
      <vt:lpstr>Часто трудно определить какого пола эмо перед тобой</vt:lpstr>
      <vt:lpstr>Эмо одеваются в черно-розовой гамме. «Не обижайте эмо. Они и так всегда плачут» - таков призыв-просьба на одном из молодежных форумов. Но эмо испытывают и положительные эмоции. В каком состоянии находится эмо можно определить по цвету его одежды: если преобладает черный, то он в депрессии, если розовый, то доволен жизнью</vt:lpstr>
      <vt:lpstr>Эмо предпочитают игрушки со шрамами</vt:lpstr>
      <vt:lpstr>Взаимодействие субкультур</vt:lpstr>
      <vt:lpstr>Наци- скинхеды, анархо-скинхеды В России скинхеды появились в начале 1990-х годов.  Распространились идеи  расизма и «арийской идентичности».  Также на рост численности скинхедов в России повлияла война в Чечне, сопутствующая ей неприязнь к «лицам кавказской национальности», отказ возбуждать уголовные дела в связи с нападениями на мигрантов.  По состоянию на начало 2000-х годов в субкультуре преобладали парни; девушки в компании скинов, как правило, были подругами кого-то из участников компании и часто не имели отношения к движению  </vt:lpstr>
      <vt:lpstr> Субкультура скинхедов воспринимается как агрессивная и хулиганская. У скинхедов чаще всего коротко стриженные волосы</vt:lpstr>
      <vt:lpstr>Го́ты  — субкультура, зародившаяся в конце 70-х годов XX века в Великобритании на базе панк-движения. Готическая субкультура достаточно разнообразна и неоднородна, однако для всех её представителей в той или иной степени характерны специфический имидж и интерес к готической музыке</vt:lpstr>
      <vt:lpstr>Идентифицировать гота по внешности просто: белое лицо с подведенными черными глазами и бровями, а нередко и губами, черная одежда, сверху плащ или накидка до пола. У готов, как правило, существует культ смерти и фетиши, связанные с загробным миром. Тусуются в заброшенных зданиях, на кладбищах и в других темных местечках. Читают мистику, инсценируют разные культовые обряды Средневековья и слушают готическую музыку</vt:lpstr>
      <vt:lpstr>Кибер готы Среди киберов распространено мнение о грядущем темном будущем, в котором технологии будут играть очень значимую роль в жизни человека.  </vt:lpstr>
      <vt:lpstr>Вампир готы</vt:lpstr>
      <vt:lpstr>Стиль готической Лолиты Комбинируя элементы викторианской эпохи и рококо, Лолита также заимствовала западные традиции и элементы самой японской уличной моды. В то же время, мода лолиты имитирует типичные европейские образы в моде. Однако лолита превратилась в сугубо японское модное и культурное направление</vt:lpstr>
      <vt:lpstr>С помощью макияжа создаётся бледная кожа, помада используется красного или чёрного цвета. При этом волосы могут быть окрашенными в белый цвет. Всем этим лолита должна подчеркнуть «нереальность» и «необычность» образа, для этого очень важен макияж и дизайнерская одежда. Причёска часто может быть сложной. Поэтому иногда может использоваться парик из-за сложностей ухода за такими волосами.  </vt:lpstr>
      <vt:lpstr>Викторианские готы  хотят являть собой образец приличия и достоинства. Одежда должна быть изящна и соответствовать многочисленным историческим подробностям. Особенно популярны в этой тусовке бальные платья и траурные наряды. </vt:lpstr>
      <vt:lpstr>Викторианские готы также не отказывают себе в удовольствиях, которые были популярны в высшем обществе в викторианскую эпоху. Речь идет о театрах, маскарадах, чайных и поэтических вечерах, и, естественно, диккенсовских или любых других викторианских фестивалях, которые дадут им повод продемонстрировать свои костюмы (не сказать, чтобы им особо нужен был повод). </vt:lpstr>
      <vt:lpstr>готические аксессуары -кресты, анх, экстремальный макияж  </vt:lpstr>
      <vt:lpstr>Могут использоваться «гогглы» (сварочные очки), плащи, респираторы, индустриальная символика (значки биологической, радиоактивной опасности и так далее). Тема смерти актуальна</vt:lpstr>
      <vt:lpstr>Гот российского сериала «Папины дочки»</vt:lpstr>
      <vt:lpstr>Папа в процессе воспитания дочери-гота</vt:lpstr>
      <vt:lpstr>Хикикомори</vt:lpstr>
      <vt:lpstr> Министерство здравоохранения Японии определяет хикикомори как лиц, отказывающихся покидать родительский дом, изолирующих себя от общества и семьи в отдельной комнате более шести месяцев и не имеющих какой-либо работы или заработка</vt:lpstr>
      <vt:lpstr>Ориентировочно в Японии  насчитывается 700 000 индивидуумов, ведущих образ жизни хикикомори, чей средний возраст составляет 31 год</vt:lpstr>
      <vt:lpstr>Проблема получила название «Вызов 2030 года»   Что будет с возрастными затворниками (им более 40 лет), их принято называть первым поколением. К текущему моменту они имеют стаж изоляции более 20 лет, и существуют определённые трудности с тем, как они будут интегрироваться в общество, когда их родители начнут умирать, а самим хикикомори будет по 60 лет и они будут иметь стаж изоляции по 40 лет. </vt:lpstr>
      <vt:lpstr>Панки Принимаемые ценности – протест, независимость,    эксперимент</vt:lpstr>
      <vt:lpstr>Первый и самый отличительный панк-признак – цветной гребень-ирокез на макушке. Далее кожаная куртка-косуха, дырявые потертые джинсы, заправленные в высокие ботинки или солдафонские сапоги. Весь этот наряд украшается черепами и другими металлическими атрибутами. Панки носят браслеты, чаще кожаные с шипами и заклепками</vt:lpstr>
      <vt:lpstr>Первый и самый отличительный панк-признак – цветной гребень-ирокез на макушке. Далее – кожаная куртка-косуха, дырявые потертые джинсы, заправленные в высокие ботинки или солдафонские сапоги. Весь этот наряд урашкн черепами и другими металлическими атрибутами</vt:lpstr>
      <vt:lpstr>Битники</vt:lpstr>
      <vt:lpstr>Слайд 31</vt:lpstr>
      <vt:lpstr>В постсоветском пространстве отношение к субкультурам в целом терпимое и понимающее, однако  существуют и резко негативные мнения. Кредит доверия общества в данном случае заключается в понимании мотивации и идеологии.  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81</cp:revision>
  <dcterms:created xsi:type="dcterms:W3CDTF">2018-04-04T13:21:32Z</dcterms:created>
  <dcterms:modified xsi:type="dcterms:W3CDTF">2018-04-20T13:07:03Z</dcterms:modified>
</cp:coreProperties>
</file>