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7" r:id="rId1"/>
  </p:sldMasterIdLst>
  <p:sldIdLst>
    <p:sldId id="258" r:id="rId2"/>
    <p:sldId id="265" r:id="rId3"/>
    <p:sldId id="274" r:id="rId4"/>
    <p:sldId id="266" r:id="rId5"/>
    <p:sldId id="267" r:id="rId6"/>
    <p:sldId id="268" r:id="rId7"/>
    <p:sldId id="260" r:id="rId8"/>
    <p:sldId id="269" r:id="rId9"/>
    <p:sldId id="271" r:id="rId10"/>
    <p:sldId id="273" r:id="rId11"/>
    <p:sldId id="275" r:id="rId12"/>
    <p:sldId id="27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28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3B5803-6F65-4B04-9DE7-6CF6DE95BFFC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598E8BC-AE36-4833-B485-26DDC63CDE3C}">
      <dgm:prSet phldrT="[Текст]"/>
      <dgm:spPr/>
      <dgm:t>
        <a:bodyPr/>
        <a:lstStyle/>
        <a:p>
          <a:r>
            <a:rPr lang="ru-RU"/>
            <a:t>Факторы производства</a:t>
          </a:r>
          <a:endParaRPr lang="ru-RU" dirty="0"/>
        </a:p>
      </dgm:t>
    </dgm:pt>
    <dgm:pt modelId="{80D602FD-35AD-41EA-B725-08EC90023895}" type="parTrans" cxnId="{D2DDFC87-C760-4281-A0DF-F2BF2186C9CE}">
      <dgm:prSet/>
      <dgm:spPr/>
      <dgm:t>
        <a:bodyPr/>
        <a:lstStyle/>
        <a:p>
          <a:endParaRPr lang="ru-RU"/>
        </a:p>
      </dgm:t>
    </dgm:pt>
    <dgm:pt modelId="{64A67F8E-22B3-48B1-8994-A07AC90D3369}" type="sibTrans" cxnId="{D2DDFC87-C760-4281-A0DF-F2BF2186C9CE}">
      <dgm:prSet/>
      <dgm:spPr/>
      <dgm:t>
        <a:bodyPr/>
        <a:lstStyle/>
        <a:p>
          <a:endParaRPr lang="ru-RU"/>
        </a:p>
      </dgm:t>
    </dgm:pt>
    <dgm:pt modelId="{28FFD82B-46B9-48C0-8E4C-D0BA27780A8D}">
      <dgm:prSet phldrT="[Текст]"/>
      <dgm:spPr/>
      <dgm:t>
        <a:bodyPr/>
        <a:lstStyle/>
        <a:p>
          <a:r>
            <a:rPr lang="ru-RU" dirty="0"/>
            <a:t>труд</a:t>
          </a:r>
        </a:p>
      </dgm:t>
    </dgm:pt>
    <dgm:pt modelId="{5E620D7F-AFAB-4F98-89C5-D5513B02F5FA}" type="parTrans" cxnId="{C8FB032A-1277-43E6-9B77-D13D49A97EEC}">
      <dgm:prSet/>
      <dgm:spPr/>
      <dgm:t>
        <a:bodyPr/>
        <a:lstStyle/>
        <a:p>
          <a:endParaRPr lang="ru-RU"/>
        </a:p>
      </dgm:t>
    </dgm:pt>
    <dgm:pt modelId="{5CB64975-0BCE-4C7B-9AC0-44D69BE7418F}" type="sibTrans" cxnId="{C8FB032A-1277-43E6-9B77-D13D49A97EEC}">
      <dgm:prSet/>
      <dgm:spPr/>
      <dgm:t>
        <a:bodyPr/>
        <a:lstStyle/>
        <a:p>
          <a:endParaRPr lang="ru-RU"/>
        </a:p>
      </dgm:t>
    </dgm:pt>
    <dgm:pt modelId="{3598CA41-5E61-4F72-9070-ECC7CF3293B0}">
      <dgm:prSet phldrT="[Текст]"/>
      <dgm:spPr/>
      <dgm:t>
        <a:bodyPr/>
        <a:lstStyle/>
        <a:p>
          <a:r>
            <a:rPr lang="ru-RU" dirty="0"/>
            <a:t>предпринимательство</a:t>
          </a:r>
        </a:p>
      </dgm:t>
    </dgm:pt>
    <dgm:pt modelId="{75A26CC6-F763-438C-BA85-7BBD2FFE628F}" type="parTrans" cxnId="{3E9F641E-B5E2-4D3C-8F95-469192C5BE45}">
      <dgm:prSet/>
      <dgm:spPr/>
      <dgm:t>
        <a:bodyPr/>
        <a:lstStyle/>
        <a:p>
          <a:endParaRPr lang="ru-RU"/>
        </a:p>
      </dgm:t>
    </dgm:pt>
    <dgm:pt modelId="{D24D96DF-8F8B-4E07-B5A9-27F43EFD83F7}" type="sibTrans" cxnId="{3E9F641E-B5E2-4D3C-8F95-469192C5BE45}">
      <dgm:prSet/>
      <dgm:spPr/>
      <dgm:t>
        <a:bodyPr/>
        <a:lstStyle/>
        <a:p>
          <a:endParaRPr lang="ru-RU"/>
        </a:p>
      </dgm:t>
    </dgm:pt>
    <dgm:pt modelId="{DD2ACCE0-FCDF-431F-BD8D-EF0E248CEBE7}">
      <dgm:prSet phldrT="[Текст]"/>
      <dgm:spPr/>
      <dgm:t>
        <a:bodyPr/>
        <a:lstStyle/>
        <a:p>
          <a:r>
            <a:rPr lang="ru-RU"/>
            <a:t>Факторный доход</a:t>
          </a:r>
          <a:endParaRPr lang="ru-RU" dirty="0"/>
        </a:p>
      </dgm:t>
    </dgm:pt>
    <dgm:pt modelId="{668B4F90-9EBD-431C-9EC2-06A82E4525B5}" type="parTrans" cxnId="{5228B7B9-4535-4808-BE6F-E6E0500B7C4D}">
      <dgm:prSet/>
      <dgm:spPr/>
      <dgm:t>
        <a:bodyPr/>
        <a:lstStyle/>
        <a:p>
          <a:endParaRPr lang="ru-RU"/>
        </a:p>
      </dgm:t>
    </dgm:pt>
    <dgm:pt modelId="{982EB595-FB5E-4BDB-A73C-483F3E0A2BEF}" type="sibTrans" cxnId="{5228B7B9-4535-4808-BE6F-E6E0500B7C4D}">
      <dgm:prSet/>
      <dgm:spPr/>
      <dgm:t>
        <a:bodyPr/>
        <a:lstStyle/>
        <a:p>
          <a:endParaRPr lang="ru-RU"/>
        </a:p>
      </dgm:t>
    </dgm:pt>
    <dgm:pt modelId="{F5E80035-3AAF-4B67-B410-9EDF6686FF6E}">
      <dgm:prSet phldrT="[Текст]"/>
      <dgm:spPr/>
      <dgm:t>
        <a:bodyPr/>
        <a:lstStyle/>
        <a:p>
          <a:r>
            <a:rPr lang="ru-RU" dirty="0"/>
            <a:t>заработная плата</a:t>
          </a:r>
        </a:p>
      </dgm:t>
    </dgm:pt>
    <dgm:pt modelId="{82C8AA37-1E45-4545-8A02-F8198D061533}" type="parTrans" cxnId="{8BB6BB64-A668-4077-A85C-8386AE2EF3CA}">
      <dgm:prSet/>
      <dgm:spPr/>
      <dgm:t>
        <a:bodyPr/>
        <a:lstStyle/>
        <a:p>
          <a:endParaRPr lang="ru-RU"/>
        </a:p>
      </dgm:t>
    </dgm:pt>
    <dgm:pt modelId="{5C9F549E-1AA3-4B0E-A9F8-E62B9F6DE25C}" type="sibTrans" cxnId="{8BB6BB64-A668-4077-A85C-8386AE2EF3CA}">
      <dgm:prSet/>
      <dgm:spPr/>
      <dgm:t>
        <a:bodyPr/>
        <a:lstStyle/>
        <a:p>
          <a:endParaRPr lang="ru-RU"/>
        </a:p>
      </dgm:t>
    </dgm:pt>
    <dgm:pt modelId="{71C2B784-EC59-4D60-B8F8-B7D0D8E5761C}">
      <dgm:prSet phldrT="[Текст]"/>
      <dgm:spPr/>
      <dgm:t>
        <a:bodyPr/>
        <a:lstStyle/>
        <a:p>
          <a:r>
            <a:rPr lang="ru-RU" dirty="0"/>
            <a:t>рента</a:t>
          </a:r>
        </a:p>
      </dgm:t>
    </dgm:pt>
    <dgm:pt modelId="{AD3E64D1-A888-4E29-8C9B-58176763C640}" type="parTrans" cxnId="{2CCCEDD9-1A5D-43A7-B54A-CA9314E27827}">
      <dgm:prSet/>
      <dgm:spPr/>
      <dgm:t>
        <a:bodyPr/>
        <a:lstStyle/>
        <a:p>
          <a:endParaRPr lang="ru-RU"/>
        </a:p>
      </dgm:t>
    </dgm:pt>
    <dgm:pt modelId="{0E71E3CD-6BE1-4612-8043-B0DCC6EB12EC}" type="sibTrans" cxnId="{2CCCEDD9-1A5D-43A7-B54A-CA9314E27827}">
      <dgm:prSet/>
      <dgm:spPr/>
      <dgm:t>
        <a:bodyPr/>
        <a:lstStyle/>
        <a:p>
          <a:endParaRPr lang="ru-RU"/>
        </a:p>
      </dgm:t>
    </dgm:pt>
    <dgm:pt modelId="{7362D05D-AF6F-4902-9405-8ED04CB8DA37}">
      <dgm:prSet phldrT="[Текст]"/>
      <dgm:spPr/>
      <dgm:t>
        <a:bodyPr/>
        <a:lstStyle/>
        <a:p>
          <a:r>
            <a:rPr lang="ru-RU" dirty="0"/>
            <a:t>капитал</a:t>
          </a:r>
        </a:p>
      </dgm:t>
    </dgm:pt>
    <dgm:pt modelId="{125BD133-FF52-45A5-B0B5-436BD66CBFED}" type="parTrans" cxnId="{879C95A5-9E50-498B-A0BC-17A5CE8B5118}">
      <dgm:prSet/>
      <dgm:spPr/>
      <dgm:t>
        <a:bodyPr/>
        <a:lstStyle/>
        <a:p>
          <a:endParaRPr lang="ru-RU"/>
        </a:p>
      </dgm:t>
    </dgm:pt>
    <dgm:pt modelId="{5CF416C8-BC05-4458-B149-BD97F95BEEB4}" type="sibTrans" cxnId="{879C95A5-9E50-498B-A0BC-17A5CE8B5118}">
      <dgm:prSet/>
      <dgm:spPr/>
      <dgm:t>
        <a:bodyPr/>
        <a:lstStyle/>
        <a:p>
          <a:endParaRPr lang="ru-RU"/>
        </a:p>
      </dgm:t>
    </dgm:pt>
    <dgm:pt modelId="{4B84494A-1773-41C4-BE70-C91070C27ADF}">
      <dgm:prSet phldrT="[Текст]"/>
      <dgm:spPr/>
      <dgm:t>
        <a:bodyPr/>
        <a:lstStyle/>
        <a:p>
          <a:r>
            <a:rPr lang="ru-RU" dirty="0"/>
            <a:t>земля</a:t>
          </a:r>
        </a:p>
      </dgm:t>
    </dgm:pt>
    <dgm:pt modelId="{70C915F4-EAEA-4C71-85AE-C9683480DC7F}" type="parTrans" cxnId="{2DD80947-D23C-4CD8-A857-EDA8F0F7D0E9}">
      <dgm:prSet/>
      <dgm:spPr/>
      <dgm:t>
        <a:bodyPr/>
        <a:lstStyle/>
        <a:p>
          <a:endParaRPr lang="ru-RU"/>
        </a:p>
      </dgm:t>
    </dgm:pt>
    <dgm:pt modelId="{E29907F5-CF1E-4230-AB4C-BF70BD09603D}" type="sibTrans" cxnId="{2DD80947-D23C-4CD8-A857-EDA8F0F7D0E9}">
      <dgm:prSet/>
      <dgm:spPr/>
      <dgm:t>
        <a:bodyPr/>
        <a:lstStyle/>
        <a:p>
          <a:endParaRPr lang="ru-RU"/>
        </a:p>
      </dgm:t>
    </dgm:pt>
    <dgm:pt modelId="{37168EED-76FD-4EDF-BD19-6FFBEB0BEED3}">
      <dgm:prSet phldrT="[Текст]"/>
      <dgm:spPr/>
      <dgm:t>
        <a:bodyPr/>
        <a:lstStyle/>
        <a:p>
          <a:r>
            <a:rPr lang="ru-RU" dirty="0"/>
            <a:t>процент</a:t>
          </a:r>
        </a:p>
      </dgm:t>
    </dgm:pt>
    <dgm:pt modelId="{082BD5E1-367B-40B0-96FC-A6631624BE91}" type="parTrans" cxnId="{4EDA0777-C947-4FAD-AD01-7272F6D631C6}">
      <dgm:prSet/>
      <dgm:spPr/>
      <dgm:t>
        <a:bodyPr/>
        <a:lstStyle/>
        <a:p>
          <a:endParaRPr lang="ru-RU"/>
        </a:p>
      </dgm:t>
    </dgm:pt>
    <dgm:pt modelId="{E5CFC51B-BF35-451A-83A2-A6DEE5082EDE}" type="sibTrans" cxnId="{4EDA0777-C947-4FAD-AD01-7272F6D631C6}">
      <dgm:prSet/>
      <dgm:spPr/>
      <dgm:t>
        <a:bodyPr/>
        <a:lstStyle/>
        <a:p>
          <a:endParaRPr lang="ru-RU"/>
        </a:p>
      </dgm:t>
    </dgm:pt>
    <dgm:pt modelId="{2ADB9234-135E-4DD5-8DC6-620D81B12FDE}">
      <dgm:prSet phldrT="[Текст]"/>
      <dgm:spPr/>
      <dgm:t>
        <a:bodyPr/>
        <a:lstStyle/>
        <a:p>
          <a:r>
            <a:rPr lang="ru-RU" dirty="0"/>
            <a:t>прибыль</a:t>
          </a:r>
        </a:p>
      </dgm:t>
    </dgm:pt>
    <dgm:pt modelId="{4937C9FA-A0BB-4634-B863-2D5E59146A47}" type="parTrans" cxnId="{83CDC07B-B7D8-4048-8F71-833A0323612F}">
      <dgm:prSet/>
      <dgm:spPr/>
      <dgm:t>
        <a:bodyPr/>
        <a:lstStyle/>
        <a:p>
          <a:endParaRPr lang="ru-RU"/>
        </a:p>
      </dgm:t>
    </dgm:pt>
    <dgm:pt modelId="{F93618D8-925D-4669-A63C-053CE97EAFBA}" type="sibTrans" cxnId="{83CDC07B-B7D8-4048-8F71-833A0323612F}">
      <dgm:prSet/>
      <dgm:spPr/>
      <dgm:t>
        <a:bodyPr/>
        <a:lstStyle/>
        <a:p>
          <a:endParaRPr lang="ru-RU"/>
        </a:p>
      </dgm:t>
    </dgm:pt>
    <dgm:pt modelId="{3F074E60-A809-4C41-8599-DF2BB1E4F60C}">
      <dgm:prSet/>
      <dgm:spPr/>
      <dgm:t>
        <a:bodyPr/>
        <a:lstStyle/>
        <a:p>
          <a:r>
            <a:rPr lang="ru-RU" dirty="0"/>
            <a:t>информация</a:t>
          </a:r>
        </a:p>
      </dgm:t>
    </dgm:pt>
    <dgm:pt modelId="{FA3508E7-29BF-425D-9F18-5124D7B89BA0}" type="parTrans" cxnId="{2FBF9C03-68C7-44B0-B2CC-FEE888B65945}">
      <dgm:prSet/>
      <dgm:spPr/>
    </dgm:pt>
    <dgm:pt modelId="{34504D9F-61BE-489E-ADDF-22D920821883}" type="sibTrans" cxnId="{2FBF9C03-68C7-44B0-B2CC-FEE888B65945}">
      <dgm:prSet/>
      <dgm:spPr/>
    </dgm:pt>
    <dgm:pt modelId="{BF9B473A-B877-42A5-8FA1-1695BF827A6D}">
      <dgm:prSet/>
      <dgm:spPr/>
      <dgm:t>
        <a:bodyPr/>
        <a:lstStyle/>
        <a:p>
          <a:r>
            <a:rPr lang="ru-RU" dirty="0"/>
            <a:t>роялти</a:t>
          </a:r>
        </a:p>
      </dgm:t>
    </dgm:pt>
    <dgm:pt modelId="{A92BCDE5-F5E7-4FE5-B8FF-007C5C94E541}" type="parTrans" cxnId="{F21F7EFE-48D2-4CA0-8CE7-80366BE2C676}">
      <dgm:prSet/>
      <dgm:spPr/>
    </dgm:pt>
    <dgm:pt modelId="{BA48A073-7C23-493D-9CB3-54334FD1BE67}" type="sibTrans" cxnId="{F21F7EFE-48D2-4CA0-8CE7-80366BE2C676}">
      <dgm:prSet/>
      <dgm:spPr/>
    </dgm:pt>
    <dgm:pt modelId="{DF230028-EA67-4ED4-8E60-1B0AFCF7221C}" type="pres">
      <dgm:prSet presAssocID="{853B5803-6F65-4B04-9DE7-6CF6DE95BFF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5FDD6FF-62FA-4608-A681-5AEA5EC10683}" type="pres">
      <dgm:prSet presAssocID="{E598E8BC-AE36-4833-B485-26DDC63CDE3C}" presName="root" presStyleCnt="0"/>
      <dgm:spPr/>
    </dgm:pt>
    <dgm:pt modelId="{983F3E69-CCAA-43F4-89C4-A0B97E9FC312}" type="pres">
      <dgm:prSet presAssocID="{E598E8BC-AE36-4833-B485-26DDC63CDE3C}" presName="rootComposite" presStyleCnt="0"/>
      <dgm:spPr/>
    </dgm:pt>
    <dgm:pt modelId="{811A2E71-3795-473D-9001-6F39504BF2F9}" type="pres">
      <dgm:prSet presAssocID="{E598E8BC-AE36-4833-B485-26DDC63CDE3C}" presName="rootText" presStyleLbl="node1" presStyleIdx="0" presStyleCnt="2" custScaleX="174921"/>
      <dgm:spPr/>
    </dgm:pt>
    <dgm:pt modelId="{4FF953EE-C7A2-4C27-8A3D-8249DD8B2B49}" type="pres">
      <dgm:prSet presAssocID="{E598E8BC-AE36-4833-B485-26DDC63CDE3C}" presName="rootConnector" presStyleLbl="node1" presStyleIdx="0" presStyleCnt="2"/>
      <dgm:spPr/>
    </dgm:pt>
    <dgm:pt modelId="{2E2DB6C9-1984-479D-9A29-95D1DF3656CC}" type="pres">
      <dgm:prSet presAssocID="{E598E8BC-AE36-4833-B485-26DDC63CDE3C}" presName="childShape" presStyleCnt="0"/>
      <dgm:spPr/>
    </dgm:pt>
    <dgm:pt modelId="{567FB0E4-6A51-450F-8203-3A5A71EFFC21}" type="pres">
      <dgm:prSet presAssocID="{5E620D7F-AFAB-4F98-89C5-D5513B02F5FA}" presName="Name13" presStyleLbl="parChTrans1D2" presStyleIdx="0" presStyleCnt="10"/>
      <dgm:spPr/>
    </dgm:pt>
    <dgm:pt modelId="{B8AFF681-F8AD-4176-8FF2-66FC7B7A8C28}" type="pres">
      <dgm:prSet presAssocID="{28FFD82B-46B9-48C0-8E4C-D0BA27780A8D}" presName="childText" presStyleLbl="bgAcc1" presStyleIdx="0" presStyleCnt="10" custScaleX="229835">
        <dgm:presLayoutVars>
          <dgm:bulletEnabled val="1"/>
        </dgm:presLayoutVars>
      </dgm:prSet>
      <dgm:spPr/>
    </dgm:pt>
    <dgm:pt modelId="{D9C941C6-287C-48A2-862F-842AB4D16D9D}" type="pres">
      <dgm:prSet presAssocID="{70C915F4-EAEA-4C71-85AE-C9683480DC7F}" presName="Name13" presStyleLbl="parChTrans1D2" presStyleIdx="1" presStyleCnt="10"/>
      <dgm:spPr/>
    </dgm:pt>
    <dgm:pt modelId="{7940622F-9A9F-4EF5-B011-5E203AE0377E}" type="pres">
      <dgm:prSet presAssocID="{4B84494A-1773-41C4-BE70-C91070C27ADF}" presName="childText" presStyleLbl="bgAcc1" presStyleIdx="1" presStyleCnt="10" custScaleX="230467">
        <dgm:presLayoutVars>
          <dgm:bulletEnabled val="1"/>
        </dgm:presLayoutVars>
      </dgm:prSet>
      <dgm:spPr/>
    </dgm:pt>
    <dgm:pt modelId="{2AC88526-EB4B-4498-8F90-BF72C2D73B6A}" type="pres">
      <dgm:prSet presAssocID="{125BD133-FF52-45A5-B0B5-436BD66CBFED}" presName="Name13" presStyleLbl="parChTrans1D2" presStyleIdx="2" presStyleCnt="10"/>
      <dgm:spPr/>
    </dgm:pt>
    <dgm:pt modelId="{614A968C-91B9-4236-8816-F2BDAF1ABC2D}" type="pres">
      <dgm:prSet presAssocID="{7362D05D-AF6F-4902-9405-8ED04CB8DA37}" presName="childText" presStyleLbl="bgAcc1" presStyleIdx="2" presStyleCnt="10" custScaleX="233046">
        <dgm:presLayoutVars>
          <dgm:bulletEnabled val="1"/>
        </dgm:presLayoutVars>
      </dgm:prSet>
      <dgm:spPr/>
    </dgm:pt>
    <dgm:pt modelId="{F339E9E3-B050-411B-B73B-7E3C6C218C44}" type="pres">
      <dgm:prSet presAssocID="{75A26CC6-F763-438C-BA85-7BBD2FFE628F}" presName="Name13" presStyleLbl="parChTrans1D2" presStyleIdx="3" presStyleCnt="10"/>
      <dgm:spPr/>
    </dgm:pt>
    <dgm:pt modelId="{FFCC176C-4E30-4DEC-8AC0-6F4EF1BBA7B6}" type="pres">
      <dgm:prSet presAssocID="{3598CA41-5E61-4F72-9070-ECC7CF3293B0}" presName="childText" presStyleLbl="bgAcc1" presStyleIdx="3" presStyleCnt="10" custScaleX="236680">
        <dgm:presLayoutVars>
          <dgm:bulletEnabled val="1"/>
        </dgm:presLayoutVars>
      </dgm:prSet>
      <dgm:spPr/>
    </dgm:pt>
    <dgm:pt modelId="{B1782869-32BA-43E7-BEA5-16D2A8B57E46}" type="pres">
      <dgm:prSet presAssocID="{FA3508E7-29BF-425D-9F18-5124D7B89BA0}" presName="Name13" presStyleLbl="parChTrans1D2" presStyleIdx="4" presStyleCnt="10"/>
      <dgm:spPr/>
    </dgm:pt>
    <dgm:pt modelId="{5612E5FF-499B-4E6C-83BD-7847D59FAE0A}" type="pres">
      <dgm:prSet presAssocID="{3F074E60-A809-4C41-8599-DF2BB1E4F60C}" presName="childText" presStyleLbl="bgAcc1" presStyleIdx="4" presStyleCnt="10" custScaleX="232864">
        <dgm:presLayoutVars>
          <dgm:bulletEnabled val="1"/>
        </dgm:presLayoutVars>
      </dgm:prSet>
      <dgm:spPr/>
    </dgm:pt>
    <dgm:pt modelId="{E5CBD293-DE7A-4058-A9FC-F382E72CEB57}" type="pres">
      <dgm:prSet presAssocID="{DD2ACCE0-FCDF-431F-BD8D-EF0E248CEBE7}" presName="root" presStyleCnt="0"/>
      <dgm:spPr/>
    </dgm:pt>
    <dgm:pt modelId="{18039E72-FEC3-49A9-93FE-18EAEAD36F20}" type="pres">
      <dgm:prSet presAssocID="{DD2ACCE0-FCDF-431F-BD8D-EF0E248CEBE7}" presName="rootComposite" presStyleCnt="0"/>
      <dgm:spPr/>
    </dgm:pt>
    <dgm:pt modelId="{8F53200A-4159-492B-9FF9-DF187B94986E}" type="pres">
      <dgm:prSet presAssocID="{DD2ACCE0-FCDF-431F-BD8D-EF0E248CEBE7}" presName="rootText" presStyleLbl="node1" presStyleIdx="1" presStyleCnt="2" custScaleX="194181"/>
      <dgm:spPr/>
    </dgm:pt>
    <dgm:pt modelId="{6154EB40-CC82-4502-92D2-ACCABE502DF7}" type="pres">
      <dgm:prSet presAssocID="{DD2ACCE0-FCDF-431F-BD8D-EF0E248CEBE7}" presName="rootConnector" presStyleLbl="node1" presStyleIdx="1" presStyleCnt="2"/>
      <dgm:spPr/>
    </dgm:pt>
    <dgm:pt modelId="{868BD697-E465-426A-BB50-AACDC2CA4D36}" type="pres">
      <dgm:prSet presAssocID="{DD2ACCE0-FCDF-431F-BD8D-EF0E248CEBE7}" presName="childShape" presStyleCnt="0"/>
      <dgm:spPr/>
    </dgm:pt>
    <dgm:pt modelId="{28651752-A44C-4E38-B10C-8A2E3FC4601E}" type="pres">
      <dgm:prSet presAssocID="{82C8AA37-1E45-4545-8A02-F8198D061533}" presName="Name13" presStyleLbl="parChTrans1D2" presStyleIdx="5" presStyleCnt="10"/>
      <dgm:spPr/>
    </dgm:pt>
    <dgm:pt modelId="{7F259036-9EE9-4BA6-A3C3-C4D2801C35BC}" type="pres">
      <dgm:prSet presAssocID="{F5E80035-3AAF-4B67-B410-9EDF6686FF6E}" presName="childText" presStyleLbl="bgAcc1" presStyleIdx="5" presStyleCnt="10" custScaleX="223517">
        <dgm:presLayoutVars>
          <dgm:bulletEnabled val="1"/>
        </dgm:presLayoutVars>
      </dgm:prSet>
      <dgm:spPr/>
    </dgm:pt>
    <dgm:pt modelId="{A0CDE484-4285-4769-A1D9-252582BE78AA}" type="pres">
      <dgm:prSet presAssocID="{AD3E64D1-A888-4E29-8C9B-58176763C640}" presName="Name13" presStyleLbl="parChTrans1D2" presStyleIdx="6" presStyleCnt="10"/>
      <dgm:spPr/>
    </dgm:pt>
    <dgm:pt modelId="{181FFB8C-3216-41A7-8AF9-8561622F713C}" type="pres">
      <dgm:prSet presAssocID="{71C2B784-EC59-4D60-B8F8-B7D0D8E5761C}" presName="childText" presStyleLbl="bgAcc1" presStyleIdx="6" presStyleCnt="10" custScaleX="223517">
        <dgm:presLayoutVars>
          <dgm:bulletEnabled val="1"/>
        </dgm:presLayoutVars>
      </dgm:prSet>
      <dgm:spPr/>
    </dgm:pt>
    <dgm:pt modelId="{C9AB6703-6A2A-47FD-9F57-FD738FEA8736}" type="pres">
      <dgm:prSet presAssocID="{082BD5E1-367B-40B0-96FC-A6631624BE91}" presName="Name13" presStyleLbl="parChTrans1D2" presStyleIdx="7" presStyleCnt="10"/>
      <dgm:spPr/>
    </dgm:pt>
    <dgm:pt modelId="{5898F1A6-D096-463D-96EB-9D60F927D978}" type="pres">
      <dgm:prSet presAssocID="{37168EED-76FD-4EDF-BD19-6FFBEB0BEED3}" presName="childText" presStyleLbl="bgAcc1" presStyleIdx="7" presStyleCnt="10" custScaleX="223150">
        <dgm:presLayoutVars>
          <dgm:bulletEnabled val="1"/>
        </dgm:presLayoutVars>
      </dgm:prSet>
      <dgm:spPr/>
    </dgm:pt>
    <dgm:pt modelId="{99CD722B-B4AB-4B14-98A8-AB53D0C2E165}" type="pres">
      <dgm:prSet presAssocID="{4937C9FA-A0BB-4634-B863-2D5E59146A47}" presName="Name13" presStyleLbl="parChTrans1D2" presStyleIdx="8" presStyleCnt="10"/>
      <dgm:spPr/>
    </dgm:pt>
    <dgm:pt modelId="{B4D5957B-6B13-4394-8006-76FBEDFD2125}" type="pres">
      <dgm:prSet presAssocID="{2ADB9234-135E-4DD5-8DC6-620D81B12FDE}" presName="childText" presStyleLbl="bgAcc1" presStyleIdx="8" presStyleCnt="10" custScaleX="223517">
        <dgm:presLayoutVars>
          <dgm:bulletEnabled val="1"/>
        </dgm:presLayoutVars>
      </dgm:prSet>
      <dgm:spPr/>
    </dgm:pt>
    <dgm:pt modelId="{F5C43342-9B56-4F39-AC84-EAB09D3E5CED}" type="pres">
      <dgm:prSet presAssocID="{A92BCDE5-F5E7-4FE5-B8FF-007C5C94E541}" presName="Name13" presStyleLbl="parChTrans1D2" presStyleIdx="9" presStyleCnt="10"/>
      <dgm:spPr/>
    </dgm:pt>
    <dgm:pt modelId="{17A2A5CD-E570-42E1-871E-B6A0A101D21A}" type="pres">
      <dgm:prSet presAssocID="{BF9B473A-B877-42A5-8FA1-1695BF827A6D}" presName="childText" presStyleLbl="bgAcc1" presStyleIdx="9" presStyleCnt="10" custScaleX="223517">
        <dgm:presLayoutVars>
          <dgm:bulletEnabled val="1"/>
        </dgm:presLayoutVars>
      </dgm:prSet>
      <dgm:spPr/>
    </dgm:pt>
  </dgm:ptLst>
  <dgm:cxnLst>
    <dgm:cxn modelId="{A4C1C400-F940-48A5-A5A2-7E1A6F39E9DD}" type="presOf" srcId="{F5E80035-3AAF-4B67-B410-9EDF6686FF6E}" destId="{7F259036-9EE9-4BA6-A3C3-C4D2801C35BC}" srcOrd="0" destOrd="0" presId="urn:microsoft.com/office/officeart/2005/8/layout/hierarchy3"/>
    <dgm:cxn modelId="{2FBF9C03-68C7-44B0-B2CC-FEE888B65945}" srcId="{E598E8BC-AE36-4833-B485-26DDC63CDE3C}" destId="{3F074E60-A809-4C41-8599-DF2BB1E4F60C}" srcOrd="4" destOrd="0" parTransId="{FA3508E7-29BF-425D-9F18-5124D7B89BA0}" sibTransId="{34504D9F-61BE-489E-ADDF-22D920821883}"/>
    <dgm:cxn modelId="{71B77B04-3595-40E3-A45A-3C7F2D9725C7}" type="presOf" srcId="{3598CA41-5E61-4F72-9070-ECC7CF3293B0}" destId="{FFCC176C-4E30-4DEC-8AC0-6F4EF1BBA7B6}" srcOrd="0" destOrd="0" presId="urn:microsoft.com/office/officeart/2005/8/layout/hierarchy3"/>
    <dgm:cxn modelId="{23B26B08-48D2-4180-897B-20BA3684715D}" type="presOf" srcId="{125BD133-FF52-45A5-B0B5-436BD66CBFED}" destId="{2AC88526-EB4B-4498-8F90-BF72C2D73B6A}" srcOrd="0" destOrd="0" presId="urn:microsoft.com/office/officeart/2005/8/layout/hierarchy3"/>
    <dgm:cxn modelId="{F3F94E0C-DFE1-4A23-8ED2-3B9F3F5696D5}" type="presOf" srcId="{4937C9FA-A0BB-4634-B863-2D5E59146A47}" destId="{99CD722B-B4AB-4B14-98A8-AB53D0C2E165}" srcOrd="0" destOrd="0" presId="urn:microsoft.com/office/officeart/2005/8/layout/hierarchy3"/>
    <dgm:cxn modelId="{CECE1C14-FFE0-43B2-A645-868E74C44157}" type="presOf" srcId="{E598E8BC-AE36-4833-B485-26DDC63CDE3C}" destId="{811A2E71-3795-473D-9001-6F39504BF2F9}" srcOrd="0" destOrd="0" presId="urn:microsoft.com/office/officeart/2005/8/layout/hierarchy3"/>
    <dgm:cxn modelId="{3E9F641E-B5E2-4D3C-8F95-469192C5BE45}" srcId="{E598E8BC-AE36-4833-B485-26DDC63CDE3C}" destId="{3598CA41-5E61-4F72-9070-ECC7CF3293B0}" srcOrd="3" destOrd="0" parTransId="{75A26CC6-F763-438C-BA85-7BBD2FFE628F}" sibTransId="{D24D96DF-8F8B-4E07-B5A9-27F43EFD83F7}"/>
    <dgm:cxn modelId="{52CC3D1F-4F5F-4364-9275-2732D40A53B0}" type="presOf" srcId="{DD2ACCE0-FCDF-431F-BD8D-EF0E248CEBE7}" destId="{8F53200A-4159-492B-9FF9-DF187B94986E}" srcOrd="0" destOrd="0" presId="urn:microsoft.com/office/officeart/2005/8/layout/hierarchy3"/>
    <dgm:cxn modelId="{6E7B4A20-B3D7-4F71-BB52-E2F2FC803197}" type="presOf" srcId="{70C915F4-EAEA-4C71-85AE-C9683480DC7F}" destId="{D9C941C6-287C-48A2-862F-842AB4D16D9D}" srcOrd="0" destOrd="0" presId="urn:microsoft.com/office/officeart/2005/8/layout/hierarchy3"/>
    <dgm:cxn modelId="{C8FB032A-1277-43E6-9B77-D13D49A97EEC}" srcId="{E598E8BC-AE36-4833-B485-26DDC63CDE3C}" destId="{28FFD82B-46B9-48C0-8E4C-D0BA27780A8D}" srcOrd="0" destOrd="0" parTransId="{5E620D7F-AFAB-4F98-89C5-D5513B02F5FA}" sibTransId="{5CB64975-0BCE-4C7B-9AC0-44D69BE7418F}"/>
    <dgm:cxn modelId="{DD346234-10A3-4118-91C7-7B7D6353FFF3}" type="presOf" srcId="{75A26CC6-F763-438C-BA85-7BBD2FFE628F}" destId="{F339E9E3-B050-411B-B73B-7E3C6C218C44}" srcOrd="0" destOrd="0" presId="urn:microsoft.com/office/officeart/2005/8/layout/hierarchy3"/>
    <dgm:cxn modelId="{CF6B353C-C110-4E9F-BDB1-DA7755EABF16}" type="presOf" srcId="{5E620D7F-AFAB-4F98-89C5-D5513B02F5FA}" destId="{567FB0E4-6A51-450F-8203-3A5A71EFFC21}" srcOrd="0" destOrd="0" presId="urn:microsoft.com/office/officeart/2005/8/layout/hierarchy3"/>
    <dgm:cxn modelId="{8BB6BB64-A668-4077-A85C-8386AE2EF3CA}" srcId="{DD2ACCE0-FCDF-431F-BD8D-EF0E248CEBE7}" destId="{F5E80035-3AAF-4B67-B410-9EDF6686FF6E}" srcOrd="0" destOrd="0" parTransId="{82C8AA37-1E45-4545-8A02-F8198D061533}" sibTransId="{5C9F549E-1AA3-4B0E-A9F8-E62B9F6DE25C}"/>
    <dgm:cxn modelId="{2DD80947-D23C-4CD8-A857-EDA8F0F7D0E9}" srcId="{E598E8BC-AE36-4833-B485-26DDC63CDE3C}" destId="{4B84494A-1773-41C4-BE70-C91070C27ADF}" srcOrd="1" destOrd="0" parTransId="{70C915F4-EAEA-4C71-85AE-C9683480DC7F}" sibTransId="{E29907F5-CF1E-4230-AB4C-BF70BD09603D}"/>
    <dgm:cxn modelId="{8C4B9648-2629-4D22-8AB8-1553E4FB1303}" type="presOf" srcId="{71C2B784-EC59-4D60-B8F8-B7D0D8E5761C}" destId="{181FFB8C-3216-41A7-8AF9-8561622F713C}" srcOrd="0" destOrd="0" presId="urn:microsoft.com/office/officeart/2005/8/layout/hierarchy3"/>
    <dgm:cxn modelId="{1DBC7169-216C-44F0-AF84-CB391E99386A}" type="presOf" srcId="{A92BCDE5-F5E7-4FE5-B8FF-007C5C94E541}" destId="{F5C43342-9B56-4F39-AC84-EAB09D3E5CED}" srcOrd="0" destOrd="0" presId="urn:microsoft.com/office/officeart/2005/8/layout/hierarchy3"/>
    <dgm:cxn modelId="{59707553-6C24-46D4-A114-EB28931FB6E7}" type="presOf" srcId="{082BD5E1-367B-40B0-96FC-A6631624BE91}" destId="{C9AB6703-6A2A-47FD-9F57-FD738FEA8736}" srcOrd="0" destOrd="0" presId="urn:microsoft.com/office/officeart/2005/8/layout/hierarchy3"/>
    <dgm:cxn modelId="{4EDA0777-C947-4FAD-AD01-7272F6D631C6}" srcId="{DD2ACCE0-FCDF-431F-BD8D-EF0E248CEBE7}" destId="{37168EED-76FD-4EDF-BD19-6FFBEB0BEED3}" srcOrd="2" destOrd="0" parTransId="{082BD5E1-367B-40B0-96FC-A6631624BE91}" sibTransId="{E5CFC51B-BF35-451A-83A2-A6DEE5082EDE}"/>
    <dgm:cxn modelId="{BEA16757-F02C-415C-89EA-823081CB4F56}" type="presOf" srcId="{4B84494A-1773-41C4-BE70-C91070C27ADF}" destId="{7940622F-9A9F-4EF5-B011-5E203AE0377E}" srcOrd="0" destOrd="0" presId="urn:microsoft.com/office/officeart/2005/8/layout/hierarchy3"/>
    <dgm:cxn modelId="{28D86E59-BC7F-4E37-86C1-F238A829C229}" type="presOf" srcId="{AD3E64D1-A888-4E29-8C9B-58176763C640}" destId="{A0CDE484-4285-4769-A1D9-252582BE78AA}" srcOrd="0" destOrd="0" presId="urn:microsoft.com/office/officeart/2005/8/layout/hierarchy3"/>
    <dgm:cxn modelId="{7C84B17A-AA81-4BD0-A23E-3CBCFF887AF8}" type="presOf" srcId="{7362D05D-AF6F-4902-9405-8ED04CB8DA37}" destId="{614A968C-91B9-4236-8816-F2BDAF1ABC2D}" srcOrd="0" destOrd="0" presId="urn:microsoft.com/office/officeart/2005/8/layout/hierarchy3"/>
    <dgm:cxn modelId="{83CDC07B-B7D8-4048-8F71-833A0323612F}" srcId="{DD2ACCE0-FCDF-431F-BD8D-EF0E248CEBE7}" destId="{2ADB9234-135E-4DD5-8DC6-620D81B12FDE}" srcOrd="3" destOrd="0" parTransId="{4937C9FA-A0BB-4634-B863-2D5E59146A47}" sibTransId="{F93618D8-925D-4669-A63C-053CE97EAFBA}"/>
    <dgm:cxn modelId="{2A94CC82-8D5E-4C73-BF3F-9B96F196C54A}" type="presOf" srcId="{FA3508E7-29BF-425D-9F18-5124D7B89BA0}" destId="{B1782869-32BA-43E7-BEA5-16D2A8B57E46}" srcOrd="0" destOrd="0" presId="urn:microsoft.com/office/officeart/2005/8/layout/hierarchy3"/>
    <dgm:cxn modelId="{D2DDFC87-C760-4281-A0DF-F2BF2186C9CE}" srcId="{853B5803-6F65-4B04-9DE7-6CF6DE95BFFC}" destId="{E598E8BC-AE36-4833-B485-26DDC63CDE3C}" srcOrd="0" destOrd="0" parTransId="{80D602FD-35AD-41EA-B725-08EC90023895}" sibTransId="{64A67F8E-22B3-48B1-8994-A07AC90D3369}"/>
    <dgm:cxn modelId="{879C95A5-9E50-498B-A0BC-17A5CE8B5118}" srcId="{E598E8BC-AE36-4833-B485-26DDC63CDE3C}" destId="{7362D05D-AF6F-4902-9405-8ED04CB8DA37}" srcOrd="2" destOrd="0" parTransId="{125BD133-FF52-45A5-B0B5-436BD66CBFED}" sibTransId="{5CF416C8-BC05-4458-B149-BD97F95BEEB4}"/>
    <dgm:cxn modelId="{FE5208B0-0808-4F50-96BB-D14DE9B4D53C}" type="presOf" srcId="{3F074E60-A809-4C41-8599-DF2BB1E4F60C}" destId="{5612E5FF-499B-4E6C-83BD-7847D59FAE0A}" srcOrd="0" destOrd="0" presId="urn:microsoft.com/office/officeart/2005/8/layout/hierarchy3"/>
    <dgm:cxn modelId="{F981C2B4-D498-4EF7-893C-13AF6C820C74}" type="presOf" srcId="{853B5803-6F65-4B04-9DE7-6CF6DE95BFFC}" destId="{DF230028-EA67-4ED4-8E60-1B0AFCF7221C}" srcOrd="0" destOrd="0" presId="urn:microsoft.com/office/officeart/2005/8/layout/hierarchy3"/>
    <dgm:cxn modelId="{4EED2BB8-F07C-4038-BF6E-E2EC757091A9}" type="presOf" srcId="{2ADB9234-135E-4DD5-8DC6-620D81B12FDE}" destId="{B4D5957B-6B13-4394-8006-76FBEDFD2125}" srcOrd="0" destOrd="0" presId="urn:microsoft.com/office/officeart/2005/8/layout/hierarchy3"/>
    <dgm:cxn modelId="{5228B7B9-4535-4808-BE6F-E6E0500B7C4D}" srcId="{853B5803-6F65-4B04-9DE7-6CF6DE95BFFC}" destId="{DD2ACCE0-FCDF-431F-BD8D-EF0E248CEBE7}" srcOrd="1" destOrd="0" parTransId="{668B4F90-9EBD-431C-9EC2-06A82E4525B5}" sibTransId="{982EB595-FB5E-4BDB-A73C-483F3E0A2BEF}"/>
    <dgm:cxn modelId="{1BB411D3-9227-42D5-B748-ABA25FACA87D}" type="presOf" srcId="{DD2ACCE0-FCDF-431F-BD8D-EF0E248CEBE7}" destId="{6154EB40-CC82-4502-92D2-ACCABE502DF7}" srcOrd="1" destOrd="0" presId="urn:microsoft.com/office/officeart/2005/8/layout/hierarchy3"/>
    <dgm:cxn modelId="{2CCCEDD9-1A5D-43A7-B54A-CA9314E27827}" srcId="{DD2ACCE0-FCDF-431F-BD8D-EF0E248CEBE7}" destId="{71C2B784-EC59-4D60-B8F8-B7D0D8E5761C}" srcOrd="1" destOrd="0" parTransId="{AD3E64D1-A888-4E29-8C9B-58176763C640}" sibTransId="{0E71E3CD-6BE1-4612-8043-B0DCC6EB12EC}"/>
    <dgm:cxn modelId="{AF4368DC-6858-48BD-814D-E5B2CCD335C3}" type="presOf" srcId="{37168EED-76FD-4EDF-BD19-6FFBEB0BEED3}" destId="{5898F1A6-D096-463D-96EB-9D60F927D978}" srcOrd="0" destOrd="0" presId="urn:microsoft.com/office/officeart/2005/8/layout/hierarchy3"/>
    <dgm:cxn modelId="{DE3334E3-D1A8-4B20-86C0-175A8EC73D01}" type="presOf" srcId="{82C8AA37-1E45-4545-8A02-F8198D061533}" destId="{28651752-A44C-4E38-B10C-8A2E3FC4601E}" srcOrd="0" destOrd="0" presId="urn:microsoft.com/office/officeart/2005/8/layout/hierarchy3"/>
    <dgm:cxn modelId="{50284AE4-919F-4E84-91DA-7EB5AA59D077}" type="presOf" srcId="{E598E8BC-AE36-4833-B485-26DDC63CDE3C}" destId="{4FF953EE-C7A2-4C27-8A3D-8249DD8B2B49}" srcOrd="1" destOrd="0" presId="urn:microsoft.com/office/officeart/2005/8/layout/hierarchy3"/>
    <dgm:cxn modelId="{DABA03E6-82B0-4D65-A6B0-F7ECE01D96BE}" type="presOf" srcId="{BF9B473A-B877-42A5-8FA1-1695BF827A6D}" destId="{17A2A5CD-E570-42E1-871E-B6A0A101D21A}" srcOrd="0" destOrd="0" presId="urn:microsoft.com/office/officeart/2005/8/layout/hierarchy3"/>
    <dgm:cxn modelId="{3753ACED-1228-4668-936D-A86C613D093B}" type="presOf" srcId="{28FFD82B-46B9-48C0-8E4C-D0BA27780A8D}" destId="{B8AFF681-F8AD-4176-8FF2-66FC7B7A8C28}" srcOrd="0" destOrd="0" presId="urn:microsoft.com/office/officeart/2005/8/layout/hierarchy3"/>
    <dgm:cxn modelId="{F21F7EFE-48D2-4CA0-8CE7-80366BE2C676}" srcId="{DD2ACCE0-FCDF-431F-BD8D-EF0E248CEBE7}" destId="{BF9B473A-B877-42A5-8FA1-1695BF827A6D}" srcOrd="4" destOrd="0" parTransId="{A92BCDE5-F5E7-4FE5-B8FF-007C5C94E541}" sibTransId="{BA48A073-7C23-493D-9CB3-54334FD1BE67}"/>
    <dgm:cxn modelId="{8DBFDF50-5A73-4DFC-B686-967A84BC7474}" type="presParOf" srcId="{DF230028-EA67-4ED4-8E60-1B0AFCF7221C}" destId="{95FDD6FF-62FA-4608-A681-5AEA5EC10683}" srcOrd="0" destOrd="0" presId="urn:microsoft.com/office/officeart/2005/8/layout/hierarchy3"/>
    <dgm:cxn modelId="{3A3624DC-5F9C-4B24-AE03-5C7EFE6D453C}" type="presParOf" srcId="{95FDD6FF-62FA-4608-A681-5AEA5EC10683}" destId="{983F3E69-CCAA-43F4-89C4-A0B97E9FC312}" srcOrd="0" destOrd="0" presId="urn:microsoft.com/office/officeart/2005/8/layout/hierarchy3"/>
    <dgm:cxn modelId="{85DAF2B7-FE7F-4CE2-9575-68F6E93FFF8D}" type="presParOf" srcId="{983F3E69-CCAA-43F4-89C4-A0B97E9FC312}" destId="{811A2E71-3795-473D-9001-6F39504BF2F9}" srcOrd="0" destOrd="0" presId="urn:microsoft.com/office/officeart/2005/8/layout/hierarchy3"/>
    <dgm:cxn modelId="{30A87678-918A-4816-803B-E0DD7C704109}" type="presParOf" srcId="{983F3E69-CCAA-43F4-89C4-A0B97E9FC312}" destId="{4FF953EE-C7A2-4C27-8A3D-8249DD8B2B49}" srcOrd="1" destOrd="0" presId="urn:microsoft.com/office/officeart/2005/8/layout/hierarchy3"/>
    <dgm:cxn modelId="{DCAF7518-7E0E-44CD-86F5-43EBC96DEED4}" type="presParOf" srcId="{95FDD6FF-62FA-4608-A681-5AEA5EC10683}" destId="{2E2DB6C9-1984-479D-9A29-95D1DF3656CC}" srcOrd="1" destOrd="0" presId="urn:microsoft.com/office/officeart/2005/8/layout/hierarchy3"/>
    <dgm:cxn modelId="{60A8004C-6097-4808-91F5-F8E3A36BC5C8}" type="presParOf" srcId="{2E2DB6C9-1984-479D-9A29-95D1DF3656CC}" destId="{567FB0E4-6A51-450F-8203-3A5A71EFFC21}" srcOrd="0" destOrd="0" presId="urn:microsoft.com/office/officeart/2005/8/layout/hierarchy3"/>
    <dgm:cxn modelId="{50271F40-ACC4-4E58-B913-1C57B778A8C8}" type="presParOf" srcId="{2E2DB6C9-1984-479D-9A29-95D1DF3656CC}" destId="{B8AFF681-F8AD-4176-8FF2-66FC7B7A8C28}" srcOrd="1" destOrd="0" presId="urn:microsoft.com/office/officeart/2005/8/layout/hierarchy3"/>
    <dgm:cxn modelId="{C59CB27E-AE62-4C99-8FF5-ADB4815876F9}" type="presParOf" srcId="{2E2DB6C9-1984-479D-9A29-95D1DF3656CC}" destId="{D9C941C6-287C-48A2-862F-842AB4D16D9D}" srcOrd="2" destOrd="0" presId="urn:microsoft.com/office/officeart/2005/8/layout/hierarchy3"/>
    <dgm:cxn modelId="{6DD7F77E-E9B6-4C84-8C0B-3111A966C3BA}" type="presParOf" srcId="{2E2DB6C9-1984-479D-9A29-95D1DF3656CC}" destId="{7940622F-9A9F-4EF5-B011-5E203AE0377E}" srcOrd="3" destOrd="0" presId="urn:microsoft.com/office/officeart/2005/8/layout/hierarchy3"/>
    <dgm:cxn modelId="{D7F08482-A0EA-4592-97CF-BDEB1F8F35DE}" type="presParOf" srcId="{2E2DB6C9-1984-479D-9A29-95D1DF3656CC}" destId="{2AC88526-EB4B-4498-8F90-BF72C2D73B6A}" srcOrd="4" destOrd="0" presId="urn:microsoft.com/office/officeart/2005/8/layout/hierarchy3"/>
    <dgm:cxn modelId="{C3EB9BBE-1890-441A-92CA-B7386997A182}" type="presParOf" srcId="{2E2DB6C9-1984-479D-9A29-95D1DF3656CC}" destId="{614A968C-91B9-4236-8816-F2BDAF1ABC2D}" srcOrd="5" destOrd="0" presId="urn:microsoft.com/office/officeart/2005/8/layout/hierarchy3"/>
    <dgm:cxn modelId="{8402737A-F5AC-4FE2-9A1F-590DA05E2BA8}" type="presParOf" srcId="{2E2DB6C9-1984-479D-9A29-95D1DF3656CC}" destId="{F339E9E3-B050-411B-B73B-7E3C6C218C44}" srcOrd="6" destOrd="0" presId="urn:microsoft.com/office/officeart/2005/8/layout/hierarchy3"/>
    <dgm:cxn modelId="{5C13F4E9-F78B-4868-931A-52A7BE7161AE}" type="presParOf" srcId="{2E2DB6C9-1984-479D-9A29-95D1DF3656CC}" destId="{FFCC176C-4E30-4DEC-8AC0-6F4EF1BBA7B6}" srcOrd="7" destOrd="0" presId="urn:microsoft.com/office/officeart/2005/8/layout/hierarchy3"/>
    <dgm:cxn modelId="{5B8DDEC8-9557-4449-B8E2-112650D13290}" type="presParOf" srcId="{2E2DB6C9-1984-479D-9A29-95D1DF3656CC}" destId="{B1782869-32BA-43E7-BEA5-16D2A8B57E46}" srcOrd="8" destOrd="0" presId="urn:microsoft.com/office/officeart/2005/8/layout/hierarchy3"/>
    <dgm:cxn modelId="{C9D8379A-7381-4C0C-BADD-005BE2ED09FF}" type="presParOf" srcId="{2E2DB6C9-1984-479D-9A29-95D1DF3656CC}" destId="{5612E5FF-499B-4E6C-83BD-7847D59FAE0A}" srcOrd="9" destOrd="0" presId="urn:microsoft.com/office/officeart/2005/8/layout/hierarchy3"/>
    <dgm:cxn modelId="{CC21F8A3-5F99-4652-B441-BA420E2A7505}" type="presParOf" srcId="{DF230028-EA67-4ED4-8E60-1B0AFCF7221C}" destId="{E5CBD293-DE7A-4058-A9FC-F382E72CEB57}" srcOrd="1" destOrd="0" presId="urn:microsoft.com/office/officeart/2005/8/layout/hierarchy3"/>
    <dgm:cxn modelId="{85B64CE3-EB8C-4399-8D8B-2B4D37D4B269}" type="presParOf" srcId="{E5CBD293-DE7A-4058-A9FC-F382E72CEB57}" destId="{18039E72-FEC3-49A9-93FE-18EAEAD36F20}" srcOrd="0" destOrd="0" presId="urn:microsoft.com/office/officeart/2005/8/layout/hierarchy3"/>
    <dgm:cxn modelId="{9B1993A3-10BC-41E4-9FCE-3CF3ED181C57}" type="presParOf" srcId="{18039E72-FEC3-49A9-93FE-18EAEAD36F20}" destId="{8F53200A-4159-492B-9FF9-DF187B94986E}" srcOrd="0" destOrd="0" presId="urn:microsoft.com/office/officeart/2005/8/layout/hierarchy3"/>
    <dgm:cxn modelId="{7F1C827D-B4EA-4BA8-8B4C-E13DB0636FD6}" type="presParOf" srcId="{18039E72-FEC3-49A9-93FE-18EAEAD36F20}" destId="{6154EB40-CC82-4502-92D2-ACCABE502DF7}" srcOrd="1" destOrd="0" presId="urn:microsoft.com/office/officeart/2005/8/layout/hierarchy3"/>
    <dgm:cxn modelId="{9AFEC087-BC66-4A87-B30E-938F65775C7E}" type="presParOf" srcId="{E5CBD293-DE7A-4058-A9FC-F382E72CEB57}" destId="{868BD697-E465-426A-BB50-AACDC2CA4D36}" srcOrd="1" destOrd="0" presId="urn:microsoft.com/office/officeart/2005/8/layout/hierarchy3"/>
    <dgm:cxn modelId="{AC145579-5CD3-4059-A397-646EDC2CB8D8}" type="presParOf" srcId="{868BD697-E465-426A-BB50-AACDC2CA4D36}" destId="{28651752-A44C-4E38-B10C-8A2E3FC4601E}" srcOrd="0" destOrd="0" presId="urn:microsoft.com/office/officeart/2005/8/layout/hierarchy3"/>
    <dgm:cxn modelId="{B9D06162-929B-4661-9DDC-D39E13991C98}" type="presParOf" srcId="{868BD697-E465-426A-BB50-AACDC2CA4D36}" destId="{7F259036-9EE9-4BA6-A3C3-C4D2801C35BC}" srcOrd="1" destOrd="0" presId="urn:microsoft.com/office/officeart/2005/8/layout/hierarchy3"/>
    <dgm:cxn modelId="{178FBA71-2138-4113-AD65-82A6A3DD77C8}" type="presParOf" srcId="{868BD697-E465-426A-BB50-AACDC2CA4D36}" destId="{A0CDE484-4285-4769-A1D9-252582BE78AA}" srcOrd="2" destOrd="0" presId="urn:microsoft.com/office/officeart/2005/8/layout/hierarchy3"/>
    <dgm:cxn modelId="{62ED335A-8CB4-4B63-9B5D-52FCF1B8AEB2}" type="presParOf" srcId="{868BD697-E465-426A-BB50-AACDC2CA4D36}" destId="{181FFB8C-3216-41A7-8AF9-8561622F713C}" srcOrd="3" destOrd="0" presId="urn:microsoft.com/office/officeart/2005/8/layout/hierarchy3"/>
    <dgm:cxn modelId="{7BEF2DBD-DCBE-49E5-BEB9-796F0FD571DE}" type="presParOf" srcId="{868BD697-E465-426A-BB50-AACDC2CA4D36}" destId="{C9AB6703-6A2A-47FD-9F57-FD738FEA8736}" srcOrd="4" destOrd="0" presId="urn:microsoft.com/office/officeart/2005/8/layout/hierarchy3"/>
    <dgm:cxn modelId="{2549D1C1-1EEE-4943-9A93-BF3F690F510D}" type="presParOf" srcId="{868BD697-E465-426A-BB50-AACDC2CA4D36}" destId="{5898F1A6-D096-463D-96EB-9D60F927D978}" srcOrd="5" destOrd="0" presId="urn:microsoft.com/office/officeart/2005/8/layout/hierarchy3"/>
    <dgm:cxn modelId="{8E8F9E08-0543-4B2C-BED6-A71DBA5EA22B}" type="presParOf" srcId="{868BD697-E465-426A-BB50-AACDC2CA4D36}" destId="{99CD722B-B4AB-4B14-98A8-AB53D0C2E165}" srcOrd="6" destOrd="0" presId="urn:microsoft.com/office/officeart/2005/8/layout/hierarchy3"/>
    <dgm:cxn modelId="{7CD4AD2C-235F-44E6-9282-619C3D23C8DF}" type="presParOf" srcId="{868BD697-E465-426A-BB50-AACDC2CA4D36}" destId="{B4D5957B-6B13-4394-8006-76FBEDFD2125}" srcOrd="7" destOrd="0" presId="urn:microsoft.com/office/officeart/2005/8/layout/hierarchy3"/>
    <dgm:cxn modelId="{412B7569-D218-439D-A3FC-A5F0D95ADB0E}" type="presParOf" srcId="{868BD697-E465-426A-BB50-AACDC2CA4D36}" destId="{F5C43342-9B56-4F39-AC84-EAB09D3E5CED}" srcOrd="8" destOrd="0" presId="urn:microsoft.com/office/officeart/2005/8/layout/hierarchy3"/>
    <dgm:cxn modelId="{D65B045F-1B0A-4BA6-B010-BE714337F18E}" type="presParOf" srcId="{868BD697-E465-426A-BB50-AACDC2CA4D36}" destId="{17A2A5CD-E570-42E1-871E-B6A0A101D21A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1A2E71-3795-473D-9001-6F39504BF2F9}">
      <dsp:nvSpPr>
        <dsp:cNvPr id="0" name=""/>
        <dsp:cNvSpPr/>
      </dsp:nvSpPr>
      <dsp:spPr>
        <a:xfrm>
          <a:off x="1168898" y="1428"/>
          <a:ext cx="2604630" cy="7445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/>
            <a:t>Факторы производства</a:t>
          </a:r>
          <a:endParaRPr lang="ru-RU" sz="2300" kern="1200" dirty="0"/>
        </a:p>
      </dsp:txBody>
      <dsp:txXfrm>
        <a:off x="1190704" y="23234"/>
        <a:ext cx="2561018" cy="700904"/>
      </dsp:txXfrm>
    </dsp:sp>
    <dsp:sp modelId="{567FB0E4-6A51-450F-8203-3A5A71EFFC21}">
      <dsp:nvSpPr>
        <dsp:cNvPr id="0" name=""/>
        <dsp:cNvSpPr/>
      </dsp:nvSpPr>
      <dsp:spPr>
        <a:xfrm>
          <a:off x="1429361" y="745944"/>
          <a:ext cx="260463" cy="5583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8387"/>
              </a:lnTo>
              <a:lnTo>
                <a:pt x="260463" y="55838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AFF681-F8AD-4176-8FF2-66FC7B7A8C28}">
      <dsp:nvSpPr>
        <dsp:cNvPr id="0" name=""/>
        <dsp:cNvSpPr/>
      </dsp:nvSpPr>
      <dsp:spPr>
        <a:xfrm>
          <a:off x="1689824" y="932073"/>
          <a:ext cx="2737854" cy="7445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труд</a:t>
          </a:r>
        </a:p>
      </dsp:txBody>
      <dsp:txXfrm>
        <a:off x="1711630" y="953879"/>
        <a:ext cx="2694242" cy="700904"/>
      </dsp:txXfrm>
    </dsp:sp>
    <dsp:sp modelId="{D9C941C6-287C-48A2-862F-842AB4D16D9D}">
      <dsp:nvSpPr>
        <dsp:cNvPr id="0" name=""/>
        <dsp:cNvSpPr/>
      </dsp:nvSpPr>
      <dsp:spPr>
        <a:xfrm>
          <a:off x="1429361" y="745944"/>
          <a:ext cx="260463" cy="14890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9032"/>
              </a:lnTo>
              <a:lnTo>
                <a:pt x="260463" y="148903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40622F-9A9F-4EF5-B011-5E203AE0377E}">
      <dsp:nvSpPr>
        <dsp:cNvPr id="0" name=""/>
        <dsp:cNvSpPr/>
      </dsp:nvSpPr>
      <dsp:spPr>
        <a:xfrm>
          <a:off x="1689824" y="1862719"/>
          <a:ext cx="2745383" cy="7445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земля</a:t>
          </a:r>
        </a:p>
      </dsp:txBody>
      <dsp:txXfrm>
        <a:off x="1711630" y="1884525"/>
        <a:ext cx="2701771" cy="700904"/>
      </dsp:txXfrm>
    </dsp:sp>
    <dsp:sp modelId="{2AC88526-EB4B-4498-8F90-BF72C2D73B6A}">
      <dsp:nvSpPr>
        <dsp:cNvPr id="0" name=""/>
        <dsp:cNvSpPr/>
      </dsp:nvSpPr>
      <dsp:spPr>
        <a:xfrm>
          <a:off x="1429361" y="745944"/>
          <a:ext cx="260463" cy="24196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9678"/>
              </a:lnTo>
              <a:lnTo>
                <a:pt x="260463" y="241967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4A968C-91B9-4236-8816-F2BDAF1ABC2D}">
      <dsp:nvSpPr>
        <dsp:cNvPr id="0" name=""/>
        <dsp:cNvSpPr/>
      </dsp:nvSpPr>
      <dsp:spPr>
        <a:xfrm>
          <a:off x="1689824" y="2793364"/>
          <a:ext cx="2776104" cy="7445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капитал</a:t>
          </a:r>
        </a:p>
      </dsp:txBody>
      <dsp:txXfrm>
        <a:off x="1711630" y="2815170"/>
        <a:ext cx="2732492" cy="700904"/>
      </dsp:txXfrm>
    </dsp:sp>
    <dsp:sp modelId="{F339E9E3-B050-411B-B73B-7E3C6C218C44}">
      <dsp:nvSpPr>
        <dsp:cNvPr id="0" name=""/>
        <dsp:cNvSpPr/>
      </dsp:nvSpPr>
      <dsp:spPr>
        <a:xfrm>
          <a:off x="1429361" y="745944"/>
          <a:ext cx="260463" cy="33503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50323"/>
              </a:lnTo>
              <a:lnTo>
                <a:pt x="260463" y="335032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CC176C-4E30-4DEC-8AC0-6F4EF1BBA7B6}">
      <dsp:nvSpPr>
        <dsp:cNvPr id="0" name=""/>
        <dsp:cNvSpPr/>
      </dsp:nvSpPr>
      <dsp:spPr>
        <a:xfrm>
          <a:off x="1689824" y="3724009"/>
          <a:ext cx="2819393" cy="7445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предпринимательство</a:t>
          </a:r>
        </a:p>
      </dsp:txBody>
      <dsp:txXfrm>
        <a:off x="1711630" y="3745815"/>
        <a:ext cx="2775781" cy="700904"/>
      </dsp:txXfrm>
    </dsp:sp>
    <dsp:sp modelId="{B1782869-32BA-43E7-BEA5-16D2A8B57E46}">
      <dsp:nvSpPr>
        <dsp:cNvPr id="0" name=""/>
        <dsp:cNvSpPr/>
      </dsp:nvSpPr>
      <dsp:spPr>
        <a:xfrm>
          <a:off x="1429361" y="745944"/>
          <a:ext cx="260463" cy="4280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80968"/>
              </a:lnTo>
              <a:lnTo>
                <a:pt x="260463" y="428096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12E5FF-499B-4E6C-83BD-7847D59FAE0A}">
      <dsp:nvSpPr>
        <dsp:cNvPr id="0" name=""/>
        <dsp:cNvSpPr/>
      </dsp:nvSpPr>
      <dsp:spPr>
        <a:xfrm>
          <a:off x="1689824" y="4654655"/>
          <a:ext cx="2773936" cy="7445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информация</a:t>
          </a:r>
        </a:p>
      </dsp:txBody>
      <dsp:txXfrm>
        <a:off x="1711630" y="4676461"/>
        <a:ext cx="2730324" cy="700904"/>
      </dsp:txXfrm>
    </dsp:sp>
    <dsp:sp modelId="{8F53200A-4159-492B-9FF9-DF187B94986E}">
      <dsp:nvSpPr>
        <dsp:cNvPr id="0" name=""/>
        <dsp:cNvSpPr/>
      </dsp:nvSpPr>
      <dsp:spPr>
        <a:xfrm>
          <a:off x="4303193" y="1428"/>
          <a:ext cx="2891418" cy="7445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/>
            <a:t>Факторный доход</a:t>
          </a:r>
          <a:endParaRPr lang="ru-RU" sz="2300" kern="1200" dirty="0"/>
        </a:p>
      </dsp:txBody>
      <dsp:txXfrm>
        <a:off x="4324999" y="23234"/>
        <a:ext cx="2847806" cy="700904"/>
      </dsp:txXfrm>
    </dsp:sp>
    <dsp:sp modelId="{28651752-A44C-4E38-B10C-8A2E3FC4601E}">
      <dsp:nvSpPr>
        <dsp:cNvPr id="0" name=""/>
        <dsp:cNvSpPr/>
      </dsp:nvSpPr>
      <dsp:spPr>
        <a:xfrm>
          <a:off x="4592334" y="745944"/>
          <a:ext cx="289141" cy="5583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8387"/>
              </a:lnTo>
              <a:lnTo>
                <a:pt x="289141" y="55838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259036-9EE9-4BA6-A3C3-C4D2801C35BC}">
      <dsp:nvSpPr>
        <dsp:cNvPr id="0" name=""/>
        <dsp:cNvSpPr/>
      </dsp:nvSpPr>
      <dsp:spPr>
        <a:xfrm>
          <a:off x="4881476" y="932073"/>
          <a:ext cx="2662592" cy="7445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заработная плата</a:t>
          </a:r>
        </a:p>
      </dsp:txBody>
      <dsp:txXfrm>
        <a:off x="4903282" y="953879"/>
        <a:ext cx="2618980" cy="700904"/>
      </dsp:txXfrm>
    </dsp:sp>
    <dsp:sp modelId="{A0CDE484-4285-4769-A1D9-252582BE78AA}">
      <dsp:nvSpPr>
        <dsp:cNvPr id="0" name=""/>
        <dsp:cNvSpPr/>
      </dsp:nvSpPr>
      <dsp:spPr>
        <a:xfrm>
          <a:off x="4592334" y="745944"/>
          <a:ext cx="289141" cy="14890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9032"/>
              </a:lnTo>
              <a:lnTo>
                <a:pt x="289141" y="148903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1FFB8C-3216-41A7-8AF9-8561622F713C}">
      <dsp:nvSpPr>
        <dsp:cNvPr id="0" name=""/>
        <dsp:cNvSpPr/>
      </dsp:nvSpPr>
      <dsp:spPr>
        <a:xfrm>
          <a:off x="4881476" y="1862719"/>
          <a:ext cx="2662592" cy="7445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рента</a:t>
          </a:r>
        </a:p>
      </dsp:txBody>
      <dsp:txXfrm>
        <a:off x="4903282" y="1884525"/>
        <a:ext cx="2618980" cy="700904"/>
      </dsp:txXfrm>
    </dsp:sp>
    <dsp:sp modelId="{C9AB6703-6A2A-47FD-9F57-FD738FEA8736}">
      <dsp:nvSpPr>
        <dsp:cNvPr id="0" name=""/>
        <dsp:cNvSpPr/>
      </dsp:nvSpPr>
      <dsp:spPr>
        <a:xfrm>
          <a:off x="4592334" y="745944"/>
          <a:ext cx="289141" cy="24196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9678"/>
              </a:lnTo>
              <a:lnTo>
                <a:pt x="289141" y="241967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98F1A6-D096-463D-96EB-9D60F927D978}">
      <dsp:nvSpPr>
        <dsp:cNvPr id="0" name=""/>
        <dsp:cNvSpPr/>
      </dsp:nvSpPr>
      <dsp:spPr>
        <a:xfrm>
          <a:off x="4881476" y="2793364"/>
          <a:ext cx="2658221" cy="7445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процент</a:t>
          </a:r>
        </a:p>
      </dsp:txBody>
      <dsp:txXfrm>
        <a:off x="4903282" y="2815170"/>
        <a:ext cx="2614609" cy="700904"/>
      </dsp:txXfrm>
    </dsp:sp>
    <dsp:sp modelId="{99CD722B-B4AB-4B14-98A8-AB53D0C2E165}">
      <dsp:nvSpPr>
        <dsp:cNvPr id="0" name=""/>
        <dsp:cNvSpPr/>
      </dsp:nvSpPr>
      <dsp:spPr>
        <a:xfrm>
          <a:off x="4592334" y="745944"/>
          <a:ext cx="289141" cy="33503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50323"/>
              </a:lnTo>
              <a:lnTo>
                <a:pt x="289141" y="335032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D5957B-6B13-4394-8006-76FBEDFD2125}">
      <dsp:nvSpPr>
        <dsp:cNvPr id="0" name=""/>
        <dsp:cNvSpPr/>
      </dsp:nvSpPr>
      <dsp:spPr>
        <a:xfrm>
          <a:off x="4881476" y="3724009"/>
          <a:ext cx="2662592" cy="7445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прибыль</a:t>
          </a:r>
        </a:p>
      </dsp:txBody>
      <dsp:txXfrm>
        <a:off x="4903282" y="3745815"/>
        <a:ext cx="2618980" cy="700904"/>
      </dsp:txXfrm>
    </dsp:sp>
    <dsp:sp modelId="{F5C43342-9B56-4F39-AC84-EAB09D3E5CED}">
      <dsp:nvSpPr>
        <dsp:cNvPr id="0" name=""/>
        <dsp:cNvSpPr/>
      </dsp:nvSpPr>
      <dsp:spPr>
        <a:xfrm>
          <a:off x="4592334" y="745944"/>
          <a:ext cx="289141" cy="4280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80968"/>
              </a:lnTo>
              <a:lnTo>
                <a:pt x="289141" y="428096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A2A5CD-E570-42E1-871E-B6A0A101D21A}">
      <dsp:nvSpPr>
        <dsp:cNvPr id="0" name=""/>
        <dsp:cNvSpPr/>
      </dsp:nvSpPr>
      <dsp:spPr>
        <a:xfrm>
          <a:off x="4881476" y="4654655"/>
          <a:ext cx="2662592" cy="7445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роялти</a:t>
          </a:r>
        </a:p>
      </dsp:txBody>
      <dsp:txXfrm>
        <a:off x="4903282" y="4676461"/>
        <a:ext cx="2618980" cy="7009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848786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720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8312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014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7626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43184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620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2023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222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140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1459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9532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1874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778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539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906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921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29.03.2025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411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9" r:id="rId2"/>
    <p:sldLayoutId id="2147483940" r:id="rId3"/>
    <p:sldLayoutId id="2147483941" r:id="rId4"/>
    <p:sldLayoutId id="2147483942" r:id="rId5"/>
    <p:sldLayoutId id="2147483943" r:id="rId6"/>
    <p:sldLayoutId id="2147483944" r:id="rId7"/>
    <p:sldLayoutId id="2147483945" r:id="rId8"/>
    <p:sldLayoutId id="2147483946" r:id="rId9"/>
    <p:sldLayoutId id="2147483947" r:id="rId10"/>
    <p:sldLayoutId id="2147483948" r:id="rId11"/>
    <p:sldLayoutId id="2147483949" r:id="rId12"/>
    <p:sldLayoutId id="2147483950" r:id="rId13"/>
    <p:sldLayoutId id="2147483951" r:id="rId14"/>
    <p:sldLayoutId id="2147483952" r:id="rId15"/>
    <p:sldLayoutId id="2147483953" r:id="rId16"/>
    <p:sldLayoutId id="2147483954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3" y="914401"/>
            <a:ext cx="7427168" cy="3488266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Производство – процесс создания товаров и услуг, предназначенных для удовлетворения личных и общественных потребностей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ПРОИЗВОДСТВО ИМЕЕТ РЕШАЮЩЕЕ ЗНАЧЕНИЕ ДЛЯ ЭКОНОМИКИ!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6D5EAB-389F-4C6C-8AE4-3FA2B71AF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Кирпичи сделаны из глины, заслуга фактора производства – земли, но относятся </a:t>
            </a:r>
            <a:r>
              <a:rPr lang="ru-RU"/>
              <a:t>к капиталу!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62A332B-207B-4E19-A7EC-C08EFD156B0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6496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5F5361-2CE1-67A6-DD7D-0D5751469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0EFDF86B-96ED-4CA5-6281-754504EE0A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8643154"/>
              </p:ext>
            </p:extLst>
          </p:nvPr>
        </p:nvGraphicFramePr>
        <p:xfrm>
          <a:off x="323529" y="548681"/>
          <a:ext cx="871296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0483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19ADFC-6BE2-AE5E-A234-5011D3859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Информация:</a:t>
            </a:r>
            <a:br>
              <a:rPr lang="ru-RU" dirty="0"/>
            </a:br>
            <a:r>
              <a:rPr lang="ru-RU" dirty="0"/>
              <a:t>факторный </a:t>
            </a:r>
            <a:r>
              <a:rPr lang="ru-RU"/>
              <a:t>доход – роялти (</a:t>
            </a:r>
            <a:r>
              <a:rPr lang="ru-RU" b="0" i="0">
                <a:solidFill>
                  <a:srgbClr val="404040"/>
                </a:solidFill>
                <a:effectLst/>
                <a:latin typeface="Circe"/>
              </a:rPr>
              <a:t>вид </a:t>
            </a:r>
            <a:r>
              <a:rPr lang="ru-RU" b="0" i="0" dirty="0">
                <a:solidFill>
                  <a:srgbClr val="404040"/>
                </a:solidFill>
                <a:effectLst/>
                <a:latin typeface="Circe"/>
              </a:rPr>
              <a:t>вознаграждения за использование патентов, авторских прав и </a:t>
            </a:r>
            <a:r>
              <a:rPr lang="ru-RU" b="0" i="0">
                <a:solidFill>
                  <a:srgbClr val="404040"/>
                </a:solidFill>
                <a:effectLst/>
                <a:latin typeface="Circe"/>
              </a:rPr>
              <a:t>пр.)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72D17E8-F920-5A5B-882A-AEB07A5669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33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ФАКТОРЫ ПРОИЗВОДСТВА 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 </a:t>
            </a:r>
            <a:r>
              <a:rPr lang="ru-RU" sz="3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ОСНОВНЫЕ РЕСУРСЫ, ИСПОЛЬЗУЕМЫЕ В ПРОЦЕССЕ ПРОИЗВОДСТВА</a:t>
            </a:r>
            <a:b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ru-RU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2438401"/>
            <a:ext cx="5688632" cy="3654895"/>
          </a:xfrm>
        </p:spPr>
      </p:pic>
    </p:spTree>
    <p:extLst>
      <p:ext uri="{BB962C8B-B14F-4D97-AF65-F5344CB8AC3E}">
        <p14:creationId xmlns:p14="http://schemas.microsoft.com/office/powerpoint/2010/main" val="76773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ТОВАР – 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продукт, произведенный для потребления или обмена</a:t>
            </a:r>
            <a:b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УСЛУГА – 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деятельность, обладающая определенной ценностью</a:t>
            </a:r>
            <a:b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ru-RU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A73E4D0C-E688-F858-2E48-8D27002D36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3888" y="2667000"/>
            <a:ext cx="5962487" cy="3570312"/>
          </a:xfrm>
        </p:spPr>
      </p:pic>
    </p:spTree>
    <p:extLst>
      <p:ext uri="{BB962C8B-B14F-4D97-AF65-F5344CB8AC3E}">
        <p14:creationId xmlns:p14="http://schemas.microsoft.com/office/powerpoint/2010/main" val="4145631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ФАКТОРЫ ПРОИЗВОДСТВА:</a:t>
            </a:r>
            <a:br>
              <a:rPr lang="ru-RU" dirty="0"/>
            </a:br>
            <a:r>
              <a:rPr lang="ru-RU" dirty="0"/>
              <a:t>ЗЕМЛЯ -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3880" y="1714500"/>
            <a:ext cx="4580607" cy="3730724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solidFill>
                  <a:srgbClr val="7030A0"/>
                </a:solidFill>
              </a:rPr>
              <a:t>ПРИРОДНЫЕ РЕСУРСЫ, ПОЛЕЗНЫЕ ИСКОПАЕМЫЕ, ВОДА, ЛЕСА, РАСТИТЕЛЬНЫЙ И ЖИВОТНЫЙ МИР, «ДАРОВЫЕ БЛАГА ПРИРОДЫ»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5169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ФАКТОРЫ ПРОИЗВОДСТВА:</a:t>
            </a:r>
            <a:br>
              <a:rPr lang="ru-RU" dirty="0"/>
            </a:br>
            <a:r>
              <a:rPr lang="ru-RU" dirty="0"/>
              <a:t>ТРУД -  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РАБОЧАЯ СИЛА, УЧАСТВУЮЩАЯ В ПРОИЗВОДСТВЕ, ТАК НАЗЫВАЕМЫЙ «ЧЕЛОВЕЧЕСКИ КАПИТАЛ» (СПОСОБНОСТИ, УМЕНИЯ, ЗДОРОВЬЕ, ОБРАЗОВАНИЕ, КВАЛИФИКАЦИЯ РАБОТНИКОВ)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8113" y="1720398"/>
            <a:ext cx="4872359" cy="3508802"/>
          </a:xfrm>
        </p:spPr>
      </p:pic>
    </p:spTree>
    <p:extLst>
      <p:ext uri="{BB962C8B-B14F-4D97-AF65-F5344CB8AC3E}">
        <p14:creationId xmlns:p14="http://schemas.microsoft.com/office/powerpoint/2010/main" val="3480034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ФАКТОРЫ ПРОИЗВОДСТВА:</a:t>
            </a:r>
            <a:br>
              <a:rPr lang="ru-RU" dirty="0"/>
            </a:br>
            <a:r>
              <a:rPr lang="ru-RU" dirty="0"/>
              <a:t>КАПИТАЛ -  СОЗДАННЫЕ ЧЕЛОВЕКОМ РЕСУРСЫ ПРОИЗВОДСТВА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СРЕДСТВА ПРОИЗВОДСТВА: МАШИНЫ, ЗДАНИЯ, СООРУЖЕНИЯ, ИНСТРУМЕНТЫ, ОБОРУДОВАНИЕ, ДОБЫТОЕ СЫРЬЕ, ПОЛУФАБРИКАТЫ, ДЕНЕЖНЫЕ СРЕДСТВА, ПРИНОСЯЩИЕ ПРИБЫЛЬ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8113" y="1544110"/>
            <a:ext cx="4681537" cy="3388780"/>
          </a:xfrm>
        </p:spPr>
      </p:pic>
    </p:spTree>
    <p:extLst>
      <p:ext uri="{BB962C8B-B14F-4D97-AF65-F5344CB8AC3E}">
        <p14:creationId xmlns:p14="http://schemas.microsoft.com/office/powerpoint/2010/main" val="2449141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/>
              <a:t>ФАКТОРЫ ПРОИЗВОДСТВА:</a:t>
            </a:r>
            <a:br>
              <a:rPr lang="ru-RU"/>
            </a:br>
            <a:r>
              <a:rPr lang="ru-RU"/>
              <a:t>ИНФОРМАЦИЯ -</a:t>
            </a:r>
            <a:endParaRPr lang="ru-RU" dirty="0"/>
          </a:p>
        </p:txBody>
      </p:sp>
      <p:pic>
        <p:nvPicPr>
          <p:cNvPr id="6" name="Рисунок 5" descr="копилка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29818" r="29818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/>
              <a:t>ЗНАНИЯ, СВЕДЕНИЯ, ДАННЫЕ, ИСПОЛЬЗУЕМЫЕ В ПРОЦЕССЕ АНАЛИЗА И ВЫРАБОТКЕ ЭКОНОМИЧЕСКИХ РЕШЕНИЙ, В УПРАВЛЕНИИ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09FC4E-FADB-4C98-8530-E8ED68F06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 участке сажают клубнику, выращивая на продажу. Фактор производства - ЗЕМЛЯ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DDEC97-F512-47CC-A193-D8A85F35B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133" y="3861048"/>
            <a:ext cx="7704667" cy="213876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965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BFC75A-30ED-4E70-9831-10BFDAD8E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457200"/>
            <a:ext cx="7704667" cy="5276055"/>
          </a:xfrm>
        </p:spPr>
        <p:txBody>
          <a:bodyPr>
            <a:normAutofit/>
          </a:bodyPr>
          <a:lstStyle/>
          <a:p>
            <a:r>
              <a:rPr lang="ru-RU" dirty="0"/>
              <a:t>Сырье – любой предмет труда, претерпевший во время добычи и переработки определенные изменения.</a:t>
            </a:r>
            <a:br>
              <a:rPr lang="ru-RU" dirty="0"/>
            </a:br>
            <a:r>
              <a:rPr lang="ru-RU" dirty="0"/>
              <a:t>Полезность материальных предметов, созданных трудом человека относятся к капиталу</a:t>
            </a:r>
          </a:p>
        </p:txBody>
      </p:sp>
    </p:spTree>
    <p:extLst>
      <p:ext uri="{BB962C8B-B14F-4D97-AF65-F5344CB8AC3E}">
        <p14:creationId xmlns:p14="http://schemas.microsoft.com/office/powerpoint/2010/main" val="7689869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169</TotalTime>
  <Words>254</Words>
  <Application>Microsoft Office PowerPoint</Application>
  <PresentationFormat>Экран (4:3)</PresentationFormat>
  <Paragraphs>29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Circe</vt:lpstr>
      <vt:lpstr>Corbel</vt:lpstr>
      <vt:lpstr>Параллакс</vt:lpstr>
      <vt:lpstr>Производство – процесс создания товаров и услуг, предназначенных для удовлетворения личных и общественных потребностей</vt:lpstr>
      <vt:lpstr>ФАКТОРЫ ПРОИЗВОДСТВА –  ОСНОВНЫЕ РЕСУРСЫ, ИСПОЛЬЗУЕМЫЕ В ПРОЦЕССЕ ПРОИЗВОДСТВА </vt:lpstr>
      <vt:lpstr>ТОВАР – продукт, произведенный для потребления или обмена УСЛУГА – деятельность, обладающая определенной ценностью </vt:lpstr>
      <vt:lpstr>ФАКТОРЫ ПРОИЗВОДСТВА: ЗЕМЛЯ - </vt:lpstr>
      <vt:lpstr>ФАКТОРЫ ПРОИЗВОДСТВА: ТРУД -  </vt:lpstr>
      <vt:lpstr>ФАКТОРЫ ПРОИЗВОДСТВА: КАПИТАЛ -  СОЗДАННЫЕ ЧЕЛОВЕКОМ РЕСУРСЫ ПРОИЗВОДСТВА</vt:lpstr>
      <vt:lpstr>ФАКТОРЫ ПРОИЗВОДСТВА: ИНФОРМАЦИЯ -</vt:lpstr>
      <vt:lpstr>На участке сажают клубнику, выращивая на продажу. Фактор производства - ЗЕМЛЯ</vt:lpstr>
      <vt:lpstr>Сырье – любой предмет труда, претерпевший во время добычи и переработки определенные изменения. Полезность материальных предметов, созданных трудом человека относятся к капиталу</vt:lpstr>
      <vt:lpstr>Кирпичи сделаны из глины, заслуга фактора производства – земли, но относятся к капиталу!</vt:lpstr>
      <vt:lpstr> </vt:lpstr>
      <vt:lpstr>Информация: факторный доход – роялти (вид вознаграждения за использование патентов, авторских прав и пр.)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Многообразие и диалог культур</dc:title>
  <dc:creator>Девяткова Анна Алексеевна</dc:creator>
  <cp:lastModifiedBy>Nastya Devyatkova</cp:lastModifiedBy>
  <cp:revision>36</cp:revision>
  <dcterms:created xsi:type="dcterms:W3CDTF">2012-10-02T09:41:42Z</dcterms:created>
  <dcterms:modified xsi:type="dcterms:W3CDTF">2025-03-29T10:48:52Z</dcterms:modified>
</cp:coreProperties>
</file>