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6" r:id="rId10"/>
    <p:sldId id="267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4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285C-5AC5-4BFA-A98A-5F1606F474A8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F6F4-1567-466B-BDC6-415000908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Чем </a:t>
            </a:r>
            <a:r>
              <a:rPr lang="ru-RU" smtClean="0"/>
              <a:t>в улице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9F6F4-1567-466B-BDC6-4150009081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AC60-A23F-4CE1-B2CC-96A1F1431603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348-674B-47F7-9389-97C2EDD3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AC60-A23F-4CE1-B2CC-96A1F1431603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348-674B-47F7-9389-97C2EDD3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AC60-A23F-4CE1-B2CC-96A1F1431603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348-674B-47F7-9389-97C2EDD3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AC60-A23F-4CE1-B2CC-96A1F1431603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348-674B-47F7-9389-97C2EDD3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AC60-A23F-4CE1-B2CC-96A1F1431603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348-674B-47F7-9389-97C2EDD3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AC60-A23F-4CE1-B2CC-96A1F1431603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348-674B-47F7-9389-97C2EDD3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AC60-A23F-4CE1-B2CC-96A1F1431603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348-674B-47F7-9389-97C2EDD3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AC60-A23F-4CE1-B2CC-96A1F1431603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348-674B-47F7-9389-97C2EDD3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AC60-A23F-4CE1-B2CC-96A1F1431603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348-674B-47F7-9389-97C2EDD3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AC60-A23F-4CE1-B2CC-96A1F1431603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348-674B-47F7-9389-97C2EDD3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AC60-A23F-4CE1-B2CC-96A1F1431603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348-674B-47F7-9389-97C2EDD3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FAC60-A23F-4CE1-B2CC-96A1F1431603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87348-674B-47F7-9389-97C2EDD3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Всероссийская олимпиада школьников по информатике</a:t>
            </a:r>
            <a:br>
              <a:rPr lang="ru-RU" b="1" dirty="0" smtClean="0"/>
            </a:br>
            <a:r>
              <a:rPr lang="ru-RU" dirty="0" smtClean="0"/>
              <a:t>Школьный этап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7-8 класс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2019-2020 </a:t>
            </a:r>
            <a:r>
              <a:rPr lang="ru-RU" dirty="0" err="1" smtClean="0">
                <a:solidFill>
                  <a:schemeClr val="tx1"/>
                </a:solidFill>
              </a:rPr>
              <a:t>уч.г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357166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 «Город Екатеринбург»</a:t>
            </a:r>
          </a:p>
          <a:p>
            <a:pPr algn="ctr"/>
            <a:r>
              <a:rPr lang="ru-RU" dirty="0" smtClean="0"/>
              <a:t>Муниципальная предметно-методическая комиссия по информатике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78687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 err="1" smtClean="0"/>
              <a:t>Var</a:t>
            </a:r>
            <a:r>
              <a:rPr lang="en-US" sz="1900" b="1" dirty="0" smtClean="0"/>
              <a:t> i,x,a1,a2,a3,a4,a5,a6,a7,a8,n,min:integer;</a:t>
            </a:r>
          </a:p>
          <a:p>
            <a:r>
              <a:rPr lang="en-US" sz="1900" b="1" dirty="0" smtClean="0"/>
              <a:t>begin</a:t>
            </a:r>
          </a:p>
          <a:p>
            <a:r>
              <a:rPr lang="en-US" sz="1900" dirty="0" err="1" smtClean="0"/>
              <a:t>readln</a:t>
            </a:r>
            <a:r>
              <a:rPr lang="en-US" sz="1900" dirty="0" smtClean="0"/>
              <a:t>(n);</a:t>
            </a:r>
          </a:p>
          <a:p>
            <a:r>
              <a:rPr lang="pt-BR" sz="1900" b="1" dirty="0" smtClean="0"/>
              <a:t>for i:=1 to n do</a:t>
            </a:r>
            <a:r>
              <a:rPr lang="ru-RU" sz="1900" b="1" dirty="0" smtClean="0"/>
              <a:t>  </a:t>
            </a:r>
            <a:r>
              <a:rPr lang="en-US" sz="1900" b="1" dirty="0" smtClean="0"/>
              <a:t>begin</a:t>
            </a:r>
            <a:r>
              <a:rPr lang="ru-RU" sz="1900" b="1" dirty="0" smtClean="0"/>
              <a:t> </a:t>
            </a:r>
            <a:r>
              <a:rPr lang="en-US" sz="1900" dirty="0" smtClean="0"/>
              <a:t>read(x);</a:t>
            </a:r>
          </a:p>
          <a:p>
            <a:r>
              <a:rPr lang="en-US" sz="1900" b="1" dirty="0" smtClean="0"/>
              <a:t>if x=1 then a1:=a1+1;</a:t>
            </a:r>
            <a:r>
              <a:rPr lang="ru-RU" sz="1900" b="1" dirty="0" smtClean="0"/>
              <a:t> </a:t>
            </a:r>
            <a:endParaRPr lang="en-US" sz="1900" b="1" dirty="0" smtClean="0"/>
          </a:p>
          <a:p>
            <a:r>
              <a:rPr lang="en-US" sz="1900" b="1" dirty="0" smtClean="0"/>
              <a:t>if x=2 then a2:=a2+1;</a:t>
            </a:r>
          </a:p>
          <a:p>
            <a:r>
              <a:rPr lang="en-US" sz="1900" b="1" dirty="0" smtClean="0"/>
              <a:t>if x=3 then a3:=a3+1;</a:t>
            </a:r>
          </a:p>
          <a:p>
            <a:r>
              <a:rPr lang="en-US" sz="1900" b="1" dirty="0" smtClean="0"/>
              <a:t>if x=4 then a4:=a4+1;</a:t>
            </a:r>
          </a:p>
          <a:p>
            <a:r>
              <a:rPr lang="en-US" sz="1900" b="1" dirty="0" smtClean="0"/>
              <a:t>if x=5 then a5:=a5+1;</a:t>
            </a:r>
          </a:p>
          <a:p>
            <a:r>
              <a:rPr lang="en-US" sz="1900" b="1" dirty="0" smtClean="0"/>
              <a:t>if x=6 then a6:=a6+1;</a:t>
            </a:r>
          </a:p>
          <a:p>
            <a:r>
              <a:rPr lang="en-US" sz="1900" b="1" dirty="0" smtClean="0"/>
              <a:t>if x=7 then a7:=a7+1;</a:t>
            </a:r>
          </a:p>
          <a:p>
            <a:r>
              <a:rPr lang="en-US" sz="1900" b="1" dirty="0" smtClean="0"/>
              <a:t>if x=8 then a8:=a8+1;</a:t>
            </a:r>
          </a:p>
          <a:p>
            <a:r>
              <a:rPr lang="ru-RU" sz="1900" b="1" dirty="0" smtClean="0"/>
              <a:t>   </a:t>
            </a:r>
            <a:r>
              <a:rPr lang="en-US" sz="1900" b="1" dirty="0" smtClean="0"/>
              <a:t>end;</a:t>
            </a:r>
          </a:p>
          <a:p>
            <a:r>
              <a:rPr lang="en-US" sz="1900" dirty="0" smtClean="0"/>
              <a:t>min:=</a:t>
            </a:r>
            <a:r>
              <a:rPr lang="ru-RU" sz="1900" dirty="0" smtClean="0"/>
              <a:t>а1;</a:t>
            </a:r>
            <a:endParaRPr lang="en-US" sz="1900" dirty="0" smtClean="0"/>
          </a:p>
          <a:p>
            <a:r>
              <a:rPr lang="en-US" sz="1900" b="1" dirty="0" smtClean="0"/>
              <a:t>if min&gt;a2 then min:=a2;</a:t>
            </a:r>
          </a:p>
          <a:p>
            <a:r>
              <a:rPr lang="en-US" sz="1900" b="1" dirty="0" smtClean="0"/>
              <a:t>if min&gt;a3 then min:=a3;</a:t>
            </a:r>
          </a:p>
          <a:p>
            <a:r>
              <a:rPr lang="en-US" sz="1900" b="1" dirty="0" smtClean="0"/>
              <a:t>if min&gt;a4 then min:=a4;</a:t>
            </a:r>
          </a:p>
          <a:p>
            <a:r>
              <a:rPr lang="en-US" sz="1900" b="1" dirty="0" smtClean="0"/>
              <a:t>if min&gt;a5 then min:=a5;</a:t>
            </a:r>
          </a:p>
          <a:p>
            <a:r>
              <a:rPr lang="en-US" sz="1900" b="1" dirty="0" smtClean="0"/>
              <a:t>if min&gt;a6 then min:=a6;</a:t>
            </a:r>
          </a:p>
          <a:p>
            <a:r>
              <a:rPr lang="en-US" sz="1900" b="1" dirty="0" smtClean="0"/>
              <a:t>if min&gt;a7 then min:=a7;</a:t>
            </a:r>
          </a:p>
          <a:p>
            <a:r>
              <a:rPr lang="en-US" sz="1900" b="1" dirty="0" smtClean="0"/>
              <a:t>if min&gt;a8 then min:=a8;</a:t>
            </a:r>
          </a:p>
          <a:p>
            <a:r>
              <a:rPr lang="en-US" sz="1900" dirty="0" err="1" smtClean="0"/>
              <a:t>writeln</a:t>
            </a:r>
            <a:r>
              <a:rPr lang="en-US" sz="1900" dirty="0" smtClean="0"/>
              <a:t>(min);</a:t>
            </a:r>
          </a:p>
          <a:p>
            <a:r>
              <a:rPr lang="en-US" sz="1900" b="1" dirty="0" smtClean="0"/>
              <a:t>end.</a:t>
            </a:r>
          </a:p>
          <a:p>
            <a:endParaRPr lang="en-US" sz="19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142852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/>
              <a:t>Пример решения</a:t>
            </a:r>
            <a:endParaRPr lang="ru-RU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Идея решения с использованием массива:</a:t>
            </a:r>
          </a:p>
          <a:p>
            <a:endParaRPr lang="ru-RU" sz="2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42910" y="1571612"/>
            <a:ext cx="79296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Создается накопительный массив из 8 элементов, в качестве индексов выступают номера фишек. </a:t>
            </a:r>
          </a:p>
          <a:p>
            <a:r>
              <a:rPr lang="ru-RU" sz="2800" dirty="0" smtClean="0"/>
              <a:t>Считывается количество фишек.</a:t>
            </a:r>
          </a:p>
          <a:p>
            <a:r>
              <a:rPr lang="ru-RU" sz="2800" dirty="0" smtClean="0"/>
              <a:t>Создается цикл по вводу и обработке очередной фишки (подсчет количества каждого вида фишек).</a:t>
            </a:r>
          </a:p>
          <a:p>
            <a:r>
              <a:rPr lang="ru-RU" sz="2800" dirty="0" smtClean="0"/>
              <a:t>Среди элементов массива находится минимум.</a:t>
            </a:r>
          </a:p>
          <a:p>
            <a:r>
              <a:rPr lang="ru-RU" sz="2800" dirty="0" smtClean="0"/>
              <a:t>Это и является ответом.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429716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</a:t>
            </a:r>
          </a:p>
          <a:p>
            <a:endParaRPr lang="ru-RU" sz="2000" b="1" dirty="0" smtClean="0"/>
          </a:p>
          <a:p>
            <a:r>
              <a:rPr lang="en-US" sz="2400" b="1" dirty="0" err="1" smtClean="0"/>
              <a:t>Var</a:t>
            </a:r>
            <a:r>
              <a:rPr lang="en-US" sz="2400" b="1" dirty="0" smtClean="0"/>
              <a:t> m:array[1..8] of integer;</a:t>
            </a:r>
          </a:p>
          <a:p>
            <a:r>
              <a:rPr lang="en-US" sz="2400" dirty="0" err="1" smtClean="0"/>
              <a:t>n,i,x,min:integer</a:t>
            </a:r>
            <a:r>
              <a:rPr lang="en-US" sz="2400" dirty="0" smtClean="0"/>
              <a:t>;</a:t>
            </a:r>
          </a:p>
          <a:p>
            <a:r>
              <a:rPr lang="en-US" sz="2400" b="1" dirty="0" smtClean="0"/>
              <a:t>begin</a:t>
            </a:r>
          </a:p>
          <a:p>
            <a:r>
              <a:rPr lang="pl-PL" sz="2400" b="1" dirty="0" smtClean="0"/>
              <a:t>for i:=1 to 8 do m[i]:=0;</a:t>
            </a:r>
          </a:p>
          <a:p>
            <a:r>
              <a:rPr lang="en-US" sz="2400" dirty="0" err="1" smtClean="0"/>
              <a:t>readln</a:t>
            </a:r>
            <a:r>
              <a:rPr lang="en-US" sz="2400" dirty="0" smtClean="0"/>
              <a:t>(n);</a:t>
            </a:r>
          </a:p>
          <a:p>
            <a:r>
              <a:rPr lang="en-US" sz="2400" b="1" dirty="0" smtClean="0"/>
              <a:t>for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:=1 to n do begin</a:t>
            </a:r>
          </a:p>
          <a:p>
            <a:r>
              <a:rPr lang="en-US" sz="2400" dirty="0" smtClean="0"/>
              <a:t>read(x);</a:t>
            </a:r>
          </a:p>
          <a:p>
            <a:r>
              <a:rPr lang="en-US" sz="2400" dirty="0" smtClean="0"/>
              <a:t>inc(m[x]);</a:t>
            </a:r>
          </a:p>
          <a:p>
            <a:r>
              <a:rPr lang="en-US" sz="2400" b="1" dirty="0" smtClean="0"/>
              <a:t>end;</a:t>
            </a:r>
          </a:p>
          <a:p>
            <a:r>
              <a:rPr lang="en-US" sz="2400" dirty="0" smtClean="0"/>
              <a:t>min:=m[1];</a:t>
            </a:r>
          </a:p>
          <a:p>
            <a:r>
              <a:rPr lang="pl-PL" sz="2400" b="1" dirty="0" smtClean="0"/>
              <a:t>for i:=2 to 8 do</a:t>
            </a:r>
          </a:p>
          <a:p>
            <a:r>
              <a:rPr lang="en-US" sz="2400" b="1" dirty="0" smtClean="0"/>
              <a:t>  if min &gt; m[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] then min:=m[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];</a:t>
            </a:r>
          </a:p>
          <a:p>
            <a:r>
              <a:rPr lang="en-US" sz="2400" dirty="0" err="1" smtClean="0"/>
              <a:t>writeln</a:t>
            </a:r>
            <a:r>
              <a:rPr lang="en-US" sz="2400" dirty="0" smtClean="0"/>
              <a:t>(min);</a:t>
            </a:r>
          </a:p>
          <a:p>
            <a:r>
              <a:rPr lang="en-US" sz="2400" b="1" dirty="0" smtClean="0"/>
              <a:t>end.</a:t>
            </a:r>
            <a:endParaRPr lang="en-US" sz="2000" b="1" dirty="0" smtClean="0"/>
          </a:p>
          <a:p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142852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/>
              <a:t>Пример решения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1429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4282" y="1000108"/>
            <a:ext cx="8715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6998" t="21667" r="11979" b="20000"/>
          <a:stretch>
            <a:fillRect/>
          </a:stretch>
        </p:blipFill>
        <p:spPr bwMode="auto">
          <a:xfrm>
            <a:off x="0" y="0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215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Идея решения:</a:t>
            </a:r>
          </a:p>
          <a:p>
            <a:r>
              <a:rPr lang="ru-RU" sz="2400" dirty="0" smtClean="0"/>
              <a:t>Считать с клавиатуры количество денег у каждого мальчика  и найти сумму всех имеющихся денег </a:t>
            </a:r>
          </a:p>
          <a:p>
            <a:r>
              <a:rPr lang="ru-RU" sz="2400" dirty="0" smtClean="0"/>
              <a:t>Считать стоимость покупки</a:t>
            </a:r>
          </a:p>
          <a:p>
            <a:r>
              <a:rPr lang="ru-RU" sz="2400" dirty="0" smtClean="0"/>
              <a:t>Провести анализ: </a:t>
            </a:r>
          </a:p>
          <a:p>
            <a:r>
              <a:rPr lang="ru-RU" sz="2400" dirty="0" smtClean="0"/>
              <a:t>  Если стоимость подарка меньше, чем сумма денег, то найти разность суммы денег и стоимости подарка</a:t>
            </a:r>
          </a:p>
          <a:p>
            <a:r>
              <a:rPr lang="ru-RU" sz="2400" dirty="0" smtClean="0"/>
              <a:t>    Иначе</a:t>
            </a:r>
          </a:p>
          <a:p>
            <a:r>
              <a:rPr lang="ru-RU" sz="2400" dirty="0" smtClean="0"/>
              <a:t>Кассир возвращает всю сумму данных ему денег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714356"/>
            <a:ext cx="8286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</a:t>
            </a:r>
            <a:r>
              <a:rPr lang="en-US" sz="3200" b="1" dirty="0" err="1" smtClean="0"/>
              <a:t>var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a,b,c,s:integer</a:t>
            </a:r>
            <a:r>
              <a:rPr lang="en-US" sz="3200" b="1" dirty="0" smtClean="0"/>
              <a:t>;</a:t>
            </a:r>
          </a:p>
          <a:p>
            <a:r>
              <a:rPr lang="en-US" sz="3200" b="1" dirty="0" smtClean="0"/>
              <a:t>begin</a:t>
            </a:r>
          </a:p>
          <a:p>
            <a:r>
              <a:rPr lang="en-US" sz="3200" dirty="0" err="1" smtClean="0"/>
              <a:t>readln</a:t>
            </a:r>
            <a:r>
              <a:rPr lang="en-US" sz="3200" dirty="0" smtClean="0"/>
              <a:t>(</a:t>
            </a:r>
            <a:r>
              <a:rPr lang="en-US" sz="3200" dirty="0" err="1" smtClean="0"/>
              <a:t>a,b,c</a:t>
            </a:r>
            <a:r>
              <a:rPr lang="en-US" sz="3200" dirty="0" smtClean="0"/>
              <a:t>);</a:t>
            </a:r>
          </a:p>
          <a:p>
            <a:r>
              <a:rPr lang="en-US" sz="3200" dirty="0" err="1" smtClean="0"/>
              <a:t>readln</a:t>
            </a:r>
            <a:r>
              <a:rPr lang="en-US" sz="3200" dirty="0" smtClean="0"/>
              <a:t>(s);</a:t>
            </a:r>
          </a:p>
          <a:p>
            <a:r>
              <a:rPr lang="en-US" sz="3200" b="1" dirty="0" smtClean="0"/>
              <a:t>if </a:t>
            </a:r>
            <a:r>
              <a:rPr lang="en-US" sz="3200" b="1" dirty="0" err="1" smtClean="0"/>
              <a:t>a+b+c</a:t>
            </a:r>
            <a:r>
              <a:rPr lang="en-US" sz="3200" b="1" dirty="0" smtClean="0"/>
              <a:t>&lt;s then </a:t>
            </a:r>
            <a:r>
              <a:rPr lang="en-US" sz="3200" b="1" dirty="0" err="1" smtClean="0"/>
              <a:t>writeln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a+b+c</a:t>
            </a:r>
            <a:r>
              <a:rPr lang="en-US" sz="3200" b="1" dirty="0" smtClean="0"/>
              <a:t>)</a:t>
            </a:r>
          </a:p>
          <a:p>
            <a:r>
              <a:rPr lang="en-US" sz="3200" b="1" dirty="0" smtClean="0"/>
              <a:t>else </a:t>
            </a:r>
            <a:r>
              <a:rPr lang="en-US" sz="3200" b="1" dirty="0" err="1" smtClean="0"/>
              <a:t>writeln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a+b+c</a:t>
            </a:r>
            <a:r>
              <a:rPr lang="en-US" sz="3200" b="1" dirty="0" smtClean="0"/>
              <a:t>-s);</a:t>
            </a:r>
          </a:p>
          <a:p>
            <a:r>
              <a:rPr lang="en-US" sz="3200" b="1" dirty="0" smtClean="0"/>
              <a:t>end.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42852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/>
              <a:t>Пример решения</a:t>
            </a:r>
            <a:endParaRPr lang="ru-RU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7812" t="20000" r="13021" b="8333"/>
          <a:stretch>
            <a:fillRect/>
          </a:stretch>
        </p:blipFill>
        <p:spPr bwMode="auto">
          <a:xfrm>
            <a:off x="0" y="0"/>
            <a:ext cx="9144000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Идея решения:</a:t>
            </a:r>
          </a:p>
          <a:p>
            <a:r>
              <a:rPr lang="ru-RU" sz="2400" dirty="0" smtClean="0"/>
              <a:t>Считываются значения двух переменных А и В – номера домов, из которого человек вышел и до которого должен дойти.</a:t>
            </a:r>
          </a:p>
          <a:p>
            <a:r>
              <a:rPr lang="ru-RU" sz="2400" dirty="0" smtClean="0"/>
              <a:t>Поскольку нечетные дома находятся напротив четных, то чтобы не анализировать варианты четности и нечетности, можно просто  свести все к варианту четных номеров, добавив к каждой переменной А и В   остаток от деления на 2.  Затем разделить  разность  между В и А нацело на 2, т.к. домов в каждом ряду улицы  в 2 раза меньше, чем в улице. Поскольку в условии не сказано, что  номер дома А меньше, чем номер В, то может получиться отрицательный ответ, что не имеет смысла.</a:t>
            </a:r>
          </a:p>
          <a:p>
            <a:r>
              <a:rPr lang="ru-RU" sz="2400" dirty="0" smtClean="0"/>
              <a:t>Поэтому перед выводом результата нужно это проверить и поменять знак при необходимости. 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17693"/>
            <a:ext cx="871543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</a:p>
          <a:p>
            <a:endParaRPr lang="ru-RU" sz="2400" b="1" dirty="0" smtClean="0"/>
          </a:p>
          <a:p>
            <a:r>
              <a:rPr lang="sv-SE" sz="2800" dirty="0" smtClean="0"/>
              <a:t>var a, b, m: integer;</a:t>
            </a:r>
          </a:p>
          <a:p>
            <a:r>
              <a:rPr lang="en-US" sz="2800" dirty="0" smtClean="0"/>
              <a:t>begin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readln</a:t>
            </a:r>
            <a:r>
              <a:rPr lang="en-US" sz="2800" dirty="0" smtClean="0"/>
              <a:t>(a, b);</a:t>
            </a:r>
          </a:p>
          <a:p>
            <a:r>
              <a:rPr lang="da-DK" sz="2800" dirty="0" smtClean="0"/>
              <a:t>  m:=((b+b mod 2) - (a+a mod 2)) div 2;</a:t>
            </a:r>
          </a:p>
          <a:p>
            <a:r>
              <a:rPr lang="en-US" sz="2800" dirty="0" smtClean="0"/>
              <a:t>  if m &lt; 0 then m:= - m;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(m);</a:t>
            </a:r>
          </a:p>
          <a:p>
            <a:r>
              <a:rPr lang="en-US" sz="2800" dirty="0" smtClean="0"/>
              <a:t>end.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142852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/>
              <a:t>Пример решения</a:t>
            </a:r>
            <a:endParaRPr lang="ru-RU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7291" t="18333" r="13021" b="24166"/>
          <a:stretch>
            <a:fillRect/>
          </a:stretch>
        </p:blipFill>
        <p:spPr bwMode="auto">
          <a:xfrm>
            <a:off x="0" y="0"/>
            <a:ext cx="914400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Идея решения без использования массива:</a:t>
            </a:r>
          </a:p>
          <a:p>
            <a:endParaRPr lang="ru-RU" sz="2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42910" y="1571612"/>
            <a:ext cx="7929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Создается 8 переменных для накопления количества соответствующих цифр.</a:t>
            </a:r>
          </a:p>
          <a:p>
            <a:r>
              <a:rPr lang="ru-RU" sz="2800" dirty="0" smtClean="0"/>
              <a:t>Считывается количество фишек.</a:t>
            </a:r>
          </a:p>
          <a:p>
            <a:r>
              <a:rPr lang="ru-RU" sz="2800" dirty="0" smtClean="0"/>
              <a:t>Создается цикл по вводу и обработке очередной фишки (подсчет количества каждого вида фишек).</a:t>
            </a:r>
          </a:p>
          <a:p>
            <a:r>
              <a:rPr lang="ru-RU" sz="2800" dirty="0" smtClean="0"/>
              <a:t>Среди переменных, отвечающих за количество фишек, находится минимум.</a:t>
            </a:r>
          </a:p>
          <a:p>
            <a:r>
              <a:rPr lang="ru-RU" sz="2800" dirty="0" smtClean="0"/>
              <a:t>Это и является ответом.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577</Words>
  <Application>Microsoft Office PowerPoint</Application>
  <PresentationFormat>Экран (4:3)</PresentationFormat>
  <Paragraphs>91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Всероссийская олимпиада школьников по информатике Школьный этап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Smog</dc:creator>
  <cp:lastModifiedBy>Smog</cp:lastModifiedBy>
  <cp:revision>15</cp:revision>
  <dcterms:created xsi:type="dcterms:W3CDTF">2019-06-27T11:06:12Z</dcterms:created>
  <dcterms:modified xsi:type="dcterms:W3CDTF">2019-08-30T11:12:22Z</dcterms:modified>
</cp:coreProperties>
</file>