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287" r:id="rId2"/>
    <p:sldId id="321" r:id="rId3"/>
    <p:sldId id="299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5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7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7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2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1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9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7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0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3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9135A-4408-4342-927D-81688706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Факторы производства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3089A6-A9F4-465F-B3F4-BA157EEAD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ЗАДАНИЕ – ответы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06966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3E17-C5A2-4647-B03F-3957F408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12.ФАКТОР ПРОИЗВОДСТВА: КИРПИЧИ (ПРОИЗВЕДЕНЫ из глины, которым придали форму в печи)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B0D89B-B960-4AD8-B1CA-5D0486524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3032080" cy="2883024"/>
          </a:xfrm>
        </p:spPr>
      </p:pic>
    </p:spTree>
    <p:extLst>
      <p:ext uri="{BB962C8B-B14F-4D97-AF65-F5344CB8AC3E}">
        <p14:creationId xmlns:p14="http://schemas.microsoft.com/office/powerpoint/2010/main" val="299747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F8838-392E-4422-8D22-8E661E53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13.ФАКТОР ПРОИЗВОДСТА: КОЛОКОЛ, КОТОРЫМ В ДРЕВНЕЙ РУСИ ОПОВЕЩАЮТ О ТУШЕНИИ ПОЖАРА В ХЛЕБНОМ АМБАРЕ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B9472A-E2F0-410F-919C-EF8DDE4ED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2420888"/>
            <a:ext cx="6400800" cy="4038600"/>
          </a:xfrm>
        </p:spPr>
      </p:pic>
    </p:spTree>
    <p:extLst>
      <p:ext uri="{BB962C8B-B14F-4D97-AF65-F5344CB8AC3E}">
        <p14:creationId xmlns:p14="http://schemas.microsoft.com/office/powerpoint/2010/main" val="262294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70B75-986A-4C18-8542-99645DCA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14.ФАКТОР ПРОИЗВОДСТВА: ЗЕМЛЯ С УЛУЧШ</a:t>
            </a:r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ru-RU" sz="3200" dirty="0">
                <a:solidFill>
                  <a:schemeClr val="tx1"/>
                </a:solidFill>
              </a:rPr>
              <a:t>ННЫМИ СВОЙСТВАМИ ДЛЯ ИРРИГАЦИИ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B8061D-2B06-486E-984E-B31F2504B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3" y="2057400"/>
            <a:ext cx="7179733" cy="4038600"/>
          </a:xfrm>
        </p:spPr>
      </p:pic>
    </p:spTree>
    <p:extLst>
      <p:ext uri="{BB962C8B-B14F-4D97-AF65-F5344CB8AC3E}">
        <p14:creationId xmlns:p14="http://schemas.microsoft.com/office/powerpoint/2010/main" val="28143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667C4-AAD0-4334-AC0A-DB2B1D19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15.ФАКТОР ПРОИЗВОДСТВА: КИТАЙЦЫ СОБИРАЮТ РИС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9E978D-9EA9-4476-81C1-F15F2C2B1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348880"/>
            <a:ext cx="5594300" cy="3528392"/>
          </a:xfrm>
        </p:spPr>
      </p:pic>
    </p:spTree>
    <p:extLst>
      <p:ext uri="{BB962C8B-B14F-4D97-AF65-F5344CB8AC3E}">
        <p14:creationId xmlns:p14="http://schemas.microsoft.com/office/powerpoint/2010/main" val="78523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344B3-56A8-1EB7-EA07-1D648487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09600"/>
            <a:ext cx="8424936" cy="5771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называется главный фактор производства, который показан в фильме Галилео о бурлаках?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Какой факторный доход представлен в этом факторе производства?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Каким фактором производства является баржа бурлаков? Каков факторный доход этого фактора производства?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Что нужно сделать, чтобы увеличить производительность в сфере производства транспортировки судов на воде?</a:t>
            </a:r>
          </a:p>
        </p:txBody>
      </p:sp>
    </p:spTree>
    <p:extLst>
      <p:ext uri="{BB962C8B-B14F-4D97-AF65-F5344CB8AC3E}">
        <p14:creationId xmlns:p14="http://schemas.microsoft.com/office/powerpoint/2010/main" val="36059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B9E1-1E75-4CE8-B476-A2B9F80E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332656"/>
            <a:ext cx="8604956" cy="50405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5.ОБЕД НА НЕБОСКРЕБЕ 1932 г. Какой фактор производства изображен?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BAA913-D5E5-4C24-950E-D31CF55D5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052736"/>
            <a:ext cx="8712967" cy="5616624"/>
          </a:xfrm>
        </p:spPr>
      </p:pic>
    </p:spTree>
    <p:extLst>
      <p:ext uri="{BB962C8B-B14F-4D97-AF65-F5344CB8AC3E}">
        <p14:creationId xmlns:p14="http://schemas.microsoft.com/office/powerpoint/2010/main" val="118318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B9E1-1E75-4CE8-B476-A2B9F80E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309634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6.ОБЕД НА НЕБОСКРЕБЕ 1932 г.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Рабочие в Нью-Йорке обедают на поперечной балке 69 этажа на высоте 200 м.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Реклама строительства небоскреба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Снимок постановочный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Профессиональные акробаты?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Данная фотография как фактор производства?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BAA913-D5E5-4C24-950E-D31CF55D5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356483" cy="3096344"/>
          </a:xfrm>
        </p:spPr>
      </p:pic>
    </p:spTree>
    <p:extLst>
      <p:ext uri="{BB962C8B-B14F-4D97-AF65-F5344CB8AC3E}">
        <p14:creationId xmlns:p14="http://schemas.microsoft.com/office/powerpoint/2010/main" val="196739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C8996-377B-4C91-A37D-FE38B2B5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7.ФАКТОР ПРОИЗВОДСТВА  -  ДРЕССИРОВАННЫЕ СОБАЧКИ В ЦИРКЕ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973608-AE5C-4258-B6B8-638A30D14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04" y="1772816"/>
            <a:ext cx="4576992" cy="4824536"/>
          </a:xfrm>
        </p:spPr>
      </p:pic>
    </p:spTree>
    <p:extLst>
      <p:ext uri="{BB962C8B-B14F-4D97-AF65-F5344CB8AC3E}">
        <p14:creationId xmlns:p14="http://schemas.microsoft.com/office/powerpoint/2010/main" val="274567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B6CD1-19DB-4B35-9218-621C0AD4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09600"/>
            <a:ext cx="8424936" cy="13563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8.ФАКТОР ПРИОЗВОДСТВА: СЦЕНИЧЕСКИЕ КОСТЮМЫ ГРУППЫ «АББА»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57A4817-CAE8-4951-965C-1DA8E2AB4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521076" cy="324036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9CC8C7-0348-4645-A541-73A1431AD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2492896"/>
            <a:ext cx="4263900" cy="3024336"/>
          </a:xfrm>
        </p:spPr>
      </p:pic>
    </p:spTree>
    <p:extLst>
      <p:ext uri="{BB962C8B-B14F-4D97-AF65-F5344CB8AC3E}">
        <p14:creationId xmlns:p14="http://schemas.microsoft.com/office/powerpoint/2010/main" val="199022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335DA-5312-4172-9FF2-3467BC08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9.ФАКТОР ПРОИЗВОДСТВА: ПОНЧИК КАК ОРГАНИЗАТОР СОЛЯНОГО ПРЕДПРИЯТИЯ В «НЕЗНАЙКЕ НА ЛУНЕ»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F89B069-2D29-4CB3-8BCA-7DE196319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07956"/>
            <a:ext cx="7404100" cy="3137487"/>
          </a:xfrm>
        </p:spPr>
      </p:pic>
    </p:spTree>
    <p:extLst>
      <p:ext uri="{BB962C8B-B14F-4D97-AF65-F5344CB8AC3E}">
        <p14:creationId xmlns:p14="http://schemas.microsoft.com/office/powerpoint/2010/main" val="305742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1A03B-DD6C-42D4-8B91-66AFDC04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10.СЕМЕНА ГИГАНСТКИХ РАСТЕНИЙ В «НЕЗНАЙКЕ НА ЛУНЕ»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1AF62C-8A9E-4D92-97F0-EDEE7B2D3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43" y="2057400"/>
            <a:ext cx="5396713" cy="4038600"/>
          </a:xfrm>
        </p:spPr>
      </p:pic>
    </p:spTree>
    <p:extLst>
      <p:ext uri="{BB962C8B-B14F-4D97-AF65-F5344CB8AC3E}">
        <p14:creationId xmlns:p14="http://schemas.microsoft.com/office/powerpoint/2010/main" val="105162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9C628-B944-4CA5-9AEC-0AB46888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11.ФАКТОР ПРОИЗВОДСТВА: ВКЛАД В БАНКЕ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D5AEE7-9EE8-4515-88D2-DFF095AF1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3" y="2057400"/>
            <a:ext cx="7179733" cy="4038600"/>
          </a:xfrm>
        </p:spPr>
      </p:pic>
    </p:spTree>
    <p:extLst>
      <p:ext uri="{BB962C8B-B14F-4D97-AF65-F5344CB8AC3E}">
        <p14:creationId xmlns:p14="http://schemas.microsoft.com/office/powerpoint/2010/main" val="171587769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528</TotalTime>
  <Words>235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Corbel</vt:lpstr>
      <vt:lpstr>Times New Roman</vt:lpstr>
      <vt:lpstr>Базис</vt:lpstr>
      <vt:lpstr>Факторы производства</vt:lpstr>
      <vt:lpstr>1. Как называется главный фактор производства, который показан в фильме Галилео о бурлаках? 2. Какой факторный доход представлен в этом факторе производства? 3. Каким фактором производства является баржа бурлаков? Каков факторный доход этого фактора производства? 4. Что нужно сделать, чтобы увеличить производительность в сфере производства транспортировки судов на воде?</vt:lpstr>
      <vt:lpstr>5.ОБЕД НА НЕБОСКРЕБЕ 1932 г. Какой фактор производства изображен?</vt:lpstr>
      <vt:lpstr>6.ОБЕД НА НЕБОСКРЕБЕ 1932 г.  Рабочие в Нью-Йорке обедают на поперечной балке 69 этажа на высоте 200 м. Реклама строительства небоскреба Снимок постановочный Профессиональные акробаты? Данная фотография как фактор производства?</vt:lpstr>
      <vt:lpstr>7.ФАКТОР ПРОИЗВОДСТВА  -  ДРЕССИРОВАННЫЕ СОБАЧКИ В ЦИРКЕ</vt:lpstr>
      <vt:lpstr>8.ФАКТОР ПРИОЗВОДСТВА: СЦЕНИЧЕСКИЕ КОСТЮМЫ ГРУППЫ «АББА»</vt:lpstr>
      <vt:lpstr>9.ФАКТОР ПРОИЗВОДСТВА: ПОНЧИК КАК ОРГАНИЗАТОР СОЛЯНОГО ПРЕДПРИЯТИЯ В «НЕЗНАЙКЕ НА ЛУНЕ»</vt:lpstr>
      <vt:lpstr>10.СЕМЕНА ГИГАНСТКИХ РАСТЕНИЙ В «НЕЗНАЙКЕ НА ЛУНЕ»</vt:lpstr>
      <vt:lpstr>11.ФАКТОР ПРОИЗВОДСТВА: ВКЛАД В БАНКЕ</vt:lpstr>
      <vt:lpstr>12.ФАКТОР ПРОИЗВОДСТВА: КИРПИЧИ (ПРОИЗВЕДЕНЫ из глины, которым придали форму в печи)</vt:lpstr>
      <vt:lpstr>13.ФАКТОР ПРОИЗВОДСТА: КОЛОКОЛ, КОТОРЫМ В ДРЕВНЕЙ РУСИ ОПОВЕЩАЮТ О ТУШЕНИИ ПОЖАРА В ХЛЕБНОМ АМБАРЕ</vt:lpstr>
      <vt:lpstr>14.ФАКТОР ПРОИЗВОДСТВА: ЗЕМЛЯ С УЛУЧШEННЫМИ СВОЙСТВАМИ ДЛЯ ИРРИГАЦИИ</vt:lpstr>
      <vt:lpstr>15.ФАКТОР ПРОИЗВОДСТВА: КИТАЙЦЫ СОБИРАЮТ РИС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и диалог культур</dc:title>
  <dc:creator>Девяткова Анна Алексеевна</dc:creator>
  <cp:lastModifiedBy>Nastya Devyatkova</cp:lastModifiedBy>
  <cp:revision>79</cp:revision>
  <dcterms:created xsi:type="dcterms:W3CDTF">2012-10-02T09:41:42Z</dcterms:created>
  <dcterms:modified xsi:type="dcterms:W3CDTF">2025-03-29T10:38:24Z</dcterms:modified>
</cp:coreProperties>
</file>