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60" r:id="rId4"/>
    <p:sldId id="265" r:id="rId5"/>
    <p:sldId id="258" r:id="rId6"/>
    <p:sldId id="272" r:id="rId7"/>
    <p:sldId id="259" r:id="rId8"/>
    <p:sldId id="261" r:id="rId9"/>
    <p:sldId id="271" r:id="rId10"/>
    <p:sldId id="268" r:id="rId11"/>
    <p:sldId id="269" r:id="rId12"/>
    <p:sldId id="266" r:id="rId13"/>
    <p:sldId id="270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9397B7-0652-4DB8-ADCF-B1CA00A137F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0D1F13-ABDF-49F7-A00E-24401355B457}">
      <dgm:prSet phldrT="[Текст]" custT="1"/>
      <dgm:spPr/>
      <dgm:t>
        <a:bodyPr/>
        <a:lstStyle/>
        <a:p>
          <a:r>
            <a:rPr lang="ru-RU" sz="1600" dirty="0" smtClean="0"/>
            <a:t>Знания</a:t>
          </a:r>
        </a:p>
      </dgm:t>
    </dgm:pt>
    <dgm:pt modelId="{BD1EBD0B-3843-44AA-BFF0-FC1450B225AC}" type="parTrans" cxnId="{FAFE5D03-9DF7-48D5-B747-C17548EDBF8F}">
      <dgm:prSet/>
      <dgm:spPr/>
      <dgm:t>
        <a:bodyPr/>
        <a:lstStyle/>
        <a:p>
          <a:endParaRPr lang="ru-RU"/>
        </a:p>
      </dgm:t>
    </dgm:pt>
    <dgm:pt modelId="{57AB0151-B8B2-40D9-8395-F0EEAC872B73}" type="sibTrans" cxnId="{FAFE5D03-9DF7-48D5-B747-C17548EDBF8F}">
      <dgm:prSet/>
      <dgm:spPr/>
      <dgm:t>
        <a:bodyPr/>
        <a:lstStyle/>
        <a:p>
          <a:endParaRPr lang="ru-RU"/>
        </a:p>
      </dgm:t>
    </dgm:pt>
    <dgm:pt modelId="{17B60C03-03B6-4D6B-B798-9FC558CD8BFA}">
      <dgm:prSet phldrT="[Текст]"/>
      <dgm:spPr/>
      <dgm:t>
        <a:bodyPr/>
        <a:lstStyle/>
        <a:p>
          <a:r>
            <a:rPr lang="ru-RU" dirty="0" smtClean="0"/>
            <a:t>Мотивация </a:t>
          </a:r>
          <a:endParaRPr lang="ru-RU" dirty="0"/>
        </a:p>
      </dgm:t>
    </dgm:pt>
    <dgm:pt modelId="{82212753-5739-43EA-BD19-7633C530ED35}" type="parTrans" cxnId="{38329BA6-CEB6-4607-A7C8-17CF46964153}">
      <dgm:prSet/>
      <dgm:spPr/>
      <dgm:t>
        <a:bodyPr/>
        <a:lstStyle/>
        <a:p>
          <a:endParaRPr lang="ru-RU"/>
        </a:p>
      </dgm:t>
    </dgm:pt>
    <dgm:pt modelId="{C67A981A-ECA8-47D6-8F7B-9C9E4A66EDE7}" type="sibTrans" cxnId="{38329BA6-CEB6-4607-A7C8-17CF46964153}">
      <dgm:prSet/>
      <dgm:spPr/>
      <dgm:t>
        <a:bodyPr/>
        <a:lstStyle/>
        <a:p>
          <a:endParaRPr lang="ru-RU"/>
        </a:p>
      </dgm:t>
    </dgm:pt>
    <dgm:pt modelId="{3529492D-D293-451D-825F-E120C23D733C}">
      <dgm:prSet phldrT="[Текст]"/>
      <dgm:spPr/>
      <dgm:t>
        <a:bodyPr/>
        <a:lstStyle/>
        <a:p>
          <a:r>
            <a:rPr lang="ru-RU" dirty="0" smtClean="0"/>
            <a:t>Речь </a:t>
          </a:r>
          <a:endParaRPr lang="ru-RU" dirty="0"/>
        </a:p>
      </dgm:t>
    </dgm:pt>
    <dgm:pt modelId="{5B14FDCF-E60C-4849-B1BF-593A85D02BF7}" type="parTrans" cxnId="{953CFFB9-B159-4CC2-9087-704F00FE397B}">
      <dgm:prSet/>
      <dgm:spPr/>
      <dgm:t>
        <a:bodyPr/>
        <a:lstStyle/>
        <a:p>
          <a:endParaRPr lang="ru-RU"/>
        </a:p>
      </dgm:t>
    </dgm:pt>
    <dgm:pt modelId="{DA71EFCC-2721-412A-BBCC-C2F185E0A327}" type="sibTrans" cxnId="{953CFFB9-B159-4CC2-9087-704F00FE397B}">
      <dgm:prSet/>
      <dgm:spPr/>
      <dgm:t>
        <a:bodyPr/>
        <a:lstStyle/>
        <a:p>
          <a:endParaRPr lang="ru-RU"/>
        </a:p>
      </dgm:t>
    </dgm:pt>
    <dgm:pt modelId="{D08A7A67-6EAA-4922-A63F-0A8C61AD5CB5}">
      <dgm:prSet phldrT="[Текст]"/>
      <dgm:spPr/>
      <dgm:t>
        <a:bodyPr/>
        <a:lstStyle/>
        <a:p>
          <a:r>
            <a:rPr lang="ru-RU" dirty="0" smtClean="0"/>
            <a:t>Здоровье </a:t>
          </a:r>
          <a:endParaRPr lang="ru-RU" dirty="0"/>
        </a:p>
      </dgm:t>
    </dgm:pt>
    <dgm:pt modelId="{F662D50E-C6E3-4419-95B0-832D004C3103}" type="parTrans" cxnId="{2EB0F9FF-EB63-448A-AB38-E4D24A264EF9}">
      <dgm:prSet/>
      <dgm:spPr/>
      <dgm:t>
        <a:bodyPr/>
        <a:lstStyle/>
        <a:p>
          <a:endParaRPr lang="ru-RU"/>
        </a:p>
      </dgm:t>
    </dgm:pt>
    <dgm:pt modelId="{D7B97875-ECC7-4FC4-A240-378A888D1F8A}" type="sibTrans" cxnId="{2EB0F9FF-EB63-448A-AB38-E4D24A264EF9}">
      <dgm:prSet/>
      <dgm:spPr/>
      <dgm:t>
        <a:bodyPr/>
        <a:lstStyle/>
        <a:p>
          <a:endParaRPr lang="ru-RU"/>
        </a:p>
      </dgm:t>
    </dgm:pt>
    <dgm:pt modelId="{27D1017D-8088-4571-91CB-A28005F10217}">
      <dgm:prSet phldrT="[Текст]"/>
      <dgm:spPr/>
      <dgm:t>
        <a:bodyPr/>
        <a:lstStyle/>
        <a:p>
          <a:r>
            <a:rPr lang="ru-RU" dirty="0" smtClean="0"/>
            <a:t>Процессы познания</a:t>
          </a:r>
          <a:endParaRPr lang="ru-RU" dirty="0"/>
        </a:p>
      </dgm:t>
    </dgm:pt>
    <dgm:pt modelId="{8D086500-BF29-49AA-9CD5-D73EE44560B8}" type="parTrans" cxnId="{45942EAB-C095-438D-905B-A8031AA8EA41}">
      <dgm:prSet/>
      <dgm:spPr/>
      <dgm:t>
        <a:bodyPr/>
        <a:lstStyle/>
        <a:p>
          <a:endParaRPr lang="ru-RU"/>
        </a:p>
      </dgm:t>
    </dgm:pt>
    <dgm:pt modelId="{0743D649-3295-40D1-A698-5574C24F2CB2}" type="sibTrans" cxnId="{45942EAB-C095-438D-905B-A8031AA8EA41}">
      <dgm:prSet/>
      <dgm:spPr/>
      <dgm:t>
        <a:bodyPr/>
        <a:lstStyle/>
        <a:p>
          <a:endParaRPr lang="ru-RU"/>
        </a:p>
      </dgm:t>
    </dgm:pt>
    <dgm:pt modelId="{716B0B6D-4799-40F1-A0E9-2C91586EAE18}" type="pres">
      <dgm:prSet presAssocID="{149397B7-0652-4DB8-ADCF-B1CA00A137F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38F0FE-3940-409A-875C-8D3E84434295}" type="pres">
      <dgm:prSet presAssocID="{C50D1F13-ABDF-49F7-A00E-24401355B45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9A719F-F8A4-41FD-A7CA-06F10911B848}" type="pres">
      <dgm:prSet presAssocID="{57AB0151-B8B2-40D9-8395-F0EEAC872B73}" presName="sibTrans" presStyleLbl="sibTrans2D1" presStyleIdx="0" presStyleCnt="5"/>
      <dgm:spPr/>
      <dgm:t>
        <a:bodyPr/>
        <a:lstStyle/>
        <a:p>
          <a:endParaRPr lang="ru-RU"/>
        </a:p>
      </dgm:t>
    </dgm:pt>
    <dgm:pt modelId="{829FF7BB-A75D-429C-886D-7525E0C54BEB}" type="pres">
      <dgm:prSet presAssocID="{57AB0151-B8B2-40D9-8395-F0EEAC872B73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B5A874E0-897B-406D-ABCC-A738DE1EE226}" type="pres">
      <dgm:prSet presAssocID="{17B60C03-03B6-4D6B-B798-9FC558CD8BF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5EB0B4-8881-453C-BFC0-2164817815E8}" type="pres">
      <dgm:prSet presAssocID="{C67A981A-ECA8-47D6-8F7B-9C9E4A66EDE7}" presName="sibTrans" presStyleLbl="sibTrans2D1" presStyleIdx="1" presStyleCnt="5"/>
      <dgm:spPr/>
      <dgm:t>
        <a:bodyPr/>
        <a:lstStyle/>
        <a:p>
          <a:endParaRPr lang="ru-RU"/>
        </a:p>
      </dgm:t>
    </dgm:pt>
    <dgm:pt modelId="{25190775-A3FB-4098-AFEE-6D91C92DAE6F}" type="pres">
      <dgm:prSet presAssocID="{C67A981A-ECA8-47D6-8F7B-9C9E4A66EDE7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BA897289-048C-4971-BA24-0C2F39AC5F96}" type="pres">
      <dgm:prSet presAssocID="{3529492D-D293-451D-825F-E120C23D733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1E751A-08D0-46C4-9A6B-DA9BFDFB9872}" type="pres">
      <dgm:prSet presAssocID="{DA71EFCC-2721-412A-BBCC-C2F185E0A327}" presName="sibTrans" presStyleLbl="sibTrans2D1" presStyleIdx="2" presStyleCnt="5"/>
      <dgm:spPr/>
      <dgm:t>
        <a:bodyPr/>
        <a:lstStyle/>
        <a:p>
          <a:endParaRPr lang="ru-RU"/>
        </a:p>
      </dgm:t>
    </dgm:pt>
    <dgm:pt modelId="{A15E8410-35DB-483A-BC01-0E82C7D10613}" type="pres">
      <dgm:prSet presAssocID="{DA71EFCC-2721-412A-BBCC-C2F185E0A327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1781FF44-B262-4D71-94EA-210A70C7253F}" type="pres">
      <dgm:prSet presAssocID="{D08A7A67-6EAA-4922-A63F-0A8C61AD5CB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6EEC73-6E0A-4C9B-AE19-054E1EC8FD27}" type="pres">
      <dgm:prSet presAssocID="{D7B97875-ECC7-4FC4-A240-378A888D1F8A}" presName="sibTrans" presStyleLbl="sibTrans2D1" presStyleIdx="3" presStyleCnt="5"/>
      <dgm:spPr/>
      <dgm:t>
        <a:bodyPr/>
        <a:lstStyle/>
        <a:p>
          <a:endParaRPr lang="ru-RU"/>
        </a:p>
      </dgm:t>
    </dgm:pt>
    <dgm:pt modelId="{51F99E76-BD75-4887-88DD-A0FA6AD0A6F0}" type="pres">
      <dgm:prSet presAssocID="{D7B97875-ECC7-4FC4-A240-378A888D1F8A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3A8F6721-2561-41EF-B91C-A7707122E233}" type="pres">
      <dgm:prSet presAssocID="{27D1017D-8088-4571-91CB-A28005F1021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278C53-0EC9-4827-A763-EAE18E60B3AC}" type="pres">
      <dgm:prSet presAssocID="{0743D649-3295-40D1-A698-5574C24F2CB2}" presName="sibTrans" presStyleLbl="sibTrans2D1" presStyleIdx="4" presStyleCnt="5"/>
      <dgm:spPr/>
      <dgm:t>
        <a:bodyPr/>
        <a:lstStyle/>
        <a:p>
          <a:endParaRPr lang="ru-RU"/>
        </a:p>
      </dgm:t>
    </dgm:pt>
    <dgm:pt modelId="{58E438D3-A603-4D93-B72D-66394765283D}" type="pres">
      <dgm:prSet presAssocID="{0743D649-3295-40D1-A698-5574C24F2CB2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DAAAAFFD-5D53-45F3-8949-63735245AC5B}" type="presOf" srcId="{C67A981A-ECA8-47D6-8F7B-9C9E4A66EDE7}" destId="{B35EB0B4-8881-453C-BFC0-2164817815E8}" srcOrd="0" destOrd="0" presId="urn:microsoft.com/office/officeart/2005/8/layout/cycle2"/>
    <dgm:cxn modelId="{90E466BB-7903-4E83-BF45-21DADD34C041}" type="presOf" srcId="{DA71EFCC-2721-412A-BBCC-C2F185E0A327}" destId="{A15E8410-35DB-483A-BC01-0E82C7D10613}" srcOrd="1" destOrd="0" presId="urn:microsoft.com/office/officeart/2005/8/layout/cycle2"/>
    <dgm:cxn modelId="{80E86AB9-81B6-46A0-B6EA-F5DE7CD4655F}" type="presOf" srcId="{3529492D-D293-451D-825F-E120C23D733C}" destId="{BA897289-048C-4971-BA24-0C2F39AC5F96}" srcOrd="0" destOrd="0" presId="urn:microsoft.com/office/officeart/2005/8/layout/cycle2"/>
    <dgm:cxn modelId="{2EB0F9FF-EB63-448A-AB38-E4D24A264EF9}" srcId="{149397B7-0652-4DB8-ADCF-B1CA00A137F0}" destId="{D08A7A67-6EAA-4922-A63F-0A8C61AD5CB5}" srcOrd="3" destOrd="0" parTransId="{F662D50E-C6E3-4419-95B0-832D004C3103}" sibTransId="{D7B97875-ECC7-4FC4-A240-378A888D1F8A}"/>
    <dgm:cxn modelId="{F451A7CE-9BD6-456C-9B40-8DABAD9BE786}" type="presOf" srcId="{57AB0151-B8B2-40D9-8395-F0EEAC872B73}" destId="{829FF7BB-A75D-429C-886D-7525E0C54BEB}" srcOrd="1" destOrd="0" presId="urn:microsoft.com/office/officeart/2005/8/layout/cycle2"/>
    <dgm:cxn modelId="{3F9F980A-CCDC-496D-832B-105625E6BBC1}" type="presOf" srcId="{D08A7A67-6EAA-4922-A63F-0A8C61AD5CB5}" destId="{1781FF44-B262-4D71-94EA-210A70C7253F}" srcOrd="0" destOrd="0" presId="urn:microsoft.com/office/officeart/2005/8/layout/cycle2"/>
    <dgm:cxn modelId="{1272E03D-1C0E-40A5-859C-66438089E2E8}" type="presOf" srcId="{57AB0151-B8B2-40D9-8395-F0EEAC872B73}" destId="{099A719F-F8A4-41FD-A7CA-06F10911B848}" srcOrd="0" destOrd="0" presId="urn:microsoft.com/office/officeart/2005/8/layout/cycle2"/>
    <dgm:cxn modelId="{953CFFB9-B159-4CC2-9087-704F00FE397B}" srcId="{149397B7-0652-4DB8-ADCF-B1CA00A137F0}" destId="{3529492D-D293-451D-825F-E120C23D733C}" srcOrd="2" destOrd="0" parTransId="{5B14FDCF-E60C-4849-B1BF-593A85D02BF7}" sibTransId="{DA71EFCC-2721-412A-BBCC-C2F185E0A327}"/>
    <dgm:cxn modelId="{8B1686BD-20E8-4279-869D-0DD721D419ED}" type="presOf" srcId="{17B60C03-03B6-4D6B-B798-9FC558CD8BFA}" destId="{B5A874E0-897B-406D-ABCC-A738DE1EE226}" srcOrd="0" destOrd="0" presId="urn:microsoft.com/office/officeart/2005/8/layout/cycle2"/>
    <dgm:cxn modelId="{C6C444B1-3BF1-47AE-B437-55A1213F4873}" type="presOf" srcId="{D7B97875-ECC7-4FC4-A240-378A888D1F8A}" destId="{496EEC73-6E0A-4C9B-AE19-054E1EC8FD27}" srcOrd="0" destOrd="0" presId="urn:microsoft.com/office/officeart/2005/8/layout/cycle2"/>
    <dgm:cxn modelId="{EE236DC0-53E4-4B5D-98FA-F56D6EF827FB}" type="presOf" srcId="{D7B97875-ECC7-4FC4-A240-378A888D1F8A}" destId="{51F99E76-BD75-4887-88DD-A0FA6AD0A6F0}" srcOrd="1" destOrd="0" presId="urn:microsoft.com/office/officeart/2005/8/layout/cycle2"/>
    <dgm:cxn modelId="{3F5191E6-5317-4CA3-B9AC-4295C501EE90}" type="presOf" srcId="{27D1017D-8088-4571-91CB-A28005F10217}" destId="{3A8F6721-2561-41EF-B91C-A7707122E233}" srcOrd="0" destOrd="0" presId="urn:microsoft.com/office/officeart/2005/8/layout/cycle2"/>
    <dgm:cxn modelId="{0909FD5E-061D-4BA7-9A8A-049C9D9AA4E6}" type="presOf" srcId="{149397B7-0652-4DB8-ADCF-B1CA00A137F0}" destId="{716B0B6D-4799-40F1-A0E9-2C91586EAE18}" srcOrd="0" destOrd="0" presId="urn:microsoft.com/office/officeart/2005/8/layout/cycle2"/>
    <dgm:cxn modelId="{38AF01A2-6709-483B-8DD3-F890BD116CD6}" type="presOf" srcId="{C50D1F13-ABDF-49F7-A00E-24401355B457}" destId="{0638F0FE-3940-409A-875C-8D3E84434295}" srcOrd="0" destOrd="0" presId="urn:microsoft.com/office/officeart/2005/8/layout/cycle2"/>
    <dgm:cxn modelId="{DCDBDE1A-4C7F-40E5-9639-2573AFD38718}" type="presOf" srcId="{0743D649-3295-40D1-A698-5574C24F2CB2}" destId="{58E438D3-A603-4D93-B72D-66394765283D}" srcOrd="1" destOrd="0" presId="urn:microsoft.com/office/officeart/2005/8/layout/cycle2"/>
    <dgm:cxn modelId="{45942EAB-C095-438D-905B-A8031AA8EA41}" srcId="{149397B7-0652-4DB8-ADCF-B1CA00A137F0}" destId="{27D1017D-8088-4571-91CB-A28005F10217}" srcOrd="4" destOrd="0" parTransId="{8D086500-BF29-49AA-9CD5-D73EE44560B8}" sibTransId="{0743D649-3295-40D1-A698-5574C24F2CB2}"/>
    <dgm:cxn modelId="{2E327506-A76D-4C30-B107-C2BC3C895B19}" type="presOf" srcId="{DA71EFCC-2721-412A-BBCC-C2F185E0A327}" destId="{031E751A-08D0-46C4-9A6B-DA9BFDFB9872}" srcOrd="0" destOrd="0" presId="urn:microsoft.com/office/officeart/2005/8/layout/cycle2"/>
    <dgm:cxn modelId="{40B2122A-1AED-40ED-8B01-45B4C217DDAD}" type="presOf" srcId="{0743D649-3295-40D1-A698-5574C24F2CB2}" destId="{86278C53-0EC9-4827-A763-EAE18E60B3AC}" srcOrd="0" destOrd="0" presId="urn:microsoft.com/office/officeart/2005/8/layout/cycle2"/>
    <dgm:cxn modelId="{FAFE5D03-9DF7-48D5-B747-C17548EDBF8F}" srcId="{149397B7-0652-4DB8-ADCF-B1CA00A137F0}" destId="{C50D1F13-ABDF-49F7-A00E-24401355B457}" srcOrd="0" destOrd="0" parTransId="{BD1EBD0B-3843-44AA-BFF0-FC1450B225AC}" sibTransId="{57AB0151-B8B2-40D9-8395-F0EEAC872B73}"/>
    <dgm:cxn modelId="{38329BA6-CEB6-4607-A7C8-17CF46964153}" srcId="{149397B7-0652-4DB8-ADCF-B1CA00A137F0}" destId="{17B60C03-03B6-4D6B-B798-9FC558CD8BFA}" srcOrd="1" destOrd="0" parTransId="{82212753-5739-43EA-BD19-7633C530ED35}" sibTransId="{C67A981A-ECA8-47D6-8F7B-9C9E4A66EDE7}"/>
    <dgm:cxn modelId="{37E5315C-99B8-4DE6-9A29-78EC8376624E}" type="presOf" srcId="{C67A981A-ECA8-47D6-8F7B-9C9E4A66EDE7}" destId="{25190775-A3FB-4098-AFEE-6D91C92DAE6F}" srcOrd="1" destOrd="0" presId="urn:microsoft.com/office/officeart/2005/8/layout/cycle2"/>
    <dgm:cxn modelId="{C583057F-2B89-4A6C-B440-6D088C6F6028}" type="presParOf" srcId="{716B0B6D-4799-40F1-A0E9-2C91586EAE18}" destId="{0638F0FE-3940-409A-875C-8D3E84434295}" srcOrd="0" destOrd="0" presId="urn:microsoft.com/office/officeart/2005/8/layout/cycle2"/>
    <dgm:cxn modelId="{B8405CED-DBAD-4BFC-8855-FD0E442F6E0C}" type="presParOf" srcId="{716B0B6D-4799-40F1-A0E9-2C91586EAE18}" destId="{099A719F-F8A4-41FD-A7CA-06F10911B848}" srcOrd="1" destOrd="0" presId="urn:microsoft.com/office/officeart/2005/8/layout/cycle2"/>
    <dgm:cxn modelId="{3C5880E9-3305-4B07-A8D7-DC1A1DC9447B}" type="presParOf" srcId="{099A719F-F8A4-41FD-A7CA-06F10911B848}" destId="{829FF7BB-A75D-429C-886D-7525E0C54BEB}" srcOrd="0" destOrd="0" presId="urn:microsoft.com/office/officeart/2005/8/layout/cycle2"/>
    <dgm:cxn modelId="{DA887473-1159-4EC7-9AD1-8B9E4A7E0717}" type="presParOf" srcId="{716B0B6D-4799-40F1-A0E9-2C91586EAE18}" destId="{B5A874E0-897B-406D-ABCC-A738DE1EE226}" srcOrd="2" destOrd="0" presId="urn:microsoft.com/office/officeart/2005/8/layout/cycle2"/>
    <dgm:cxn modelId="{0E4CD854-3B1D-4EA2-96E3-3AA18E656691}" type="presParOf" srcId="{716B0B6D-4799-40F1-A0E9-2C91586EAE18}" destId="{B35EB0B4-8881-453C-BFC0-2164817815E8}" srcOrd="3" destOrd="0" presId="urn:microsoft.com/office/officeart/2005/8/layout/cycle2"/>
    <dgm:cxn modelId="{07F3F83E-DBC0-4C4B-A7A4-B3B9A6EFB8BD}" type="presParOf" srcId="{B35EB0B4-8881-453C-BFC0-2164817815E8}" destId="{25190775-A3FB-4098-AFEE-6D91C92DAE6F}" srcOrd="0" destOrd="0" presId="urn:microsoft.com/office/officeart/2005/8/layout/cycle2"/>
    <dgm:cxn modelId="{2CE48B6C-1B7C-4DF9-84EF-A437688D3FAA}" type="presParOf" srcId="{716B0B6D-4799-40F1-A0E9-2C91586EAE18}" destId="{BA897289-048C-4971-BA24-0C2F39AC5F96}" srcOrd="4" destOrd="0" presId="urn:microsoft.com/office/officeart/2005/8/layout/cycle2"/>
    <dgm:cxn modelId="{31587B0D-01CC-4E4B-BBB9-82E731DA75BF}" type="presParOf" srcId="{716B0B6D-4799-40F1-A0E9-2C91586EAE18}" destId="{031E751A-08D0-46C4-9A6B-DA9BFDFB9872}" srcOrd="5" destOrd="0" presId="urn:microsoft.com/office/officeart/2005/8/layout/cycle2"/>
    <dgm:cxn modelId="{A536E710-01B0-4AC6-B138-F5DD9236FE97}" type="presParOf" srcId="{031E751A-08D0-46C4-9A6B-DA9BFDFB9872}" destId="{A15E8410-35DB-483A-BC01-0E82C7D10613}" srcOrd="0" destOrd="0" presId="urn:microsoft.com/office/officeart/2005/8/layout/cycle2"/>
    <dgm:cxn modelId="{DEA8631C-FB46-4870-B7B5-4DC31D72E156}" type="presParOf" srcId="{716B0B6D-4799-40F1-A0E9-2C91586EAE18}" destId="{1781FF44-B262-4D71-94EA-210A70C7253F}" srcOrd="6" destOrd="0" presId="urn:microsoft.com/office/officeart/2005/8/layout/cycle2"/>
    <dgm:cxn modelId="{A762CAC3-2899-4A0E-B1A2-6FFBECE160A1}" type="presParOf" srcId="{716B0B6D-4799-40F1-A0E9-2C91586EAE18}" destId="{496EEC73-6E0A-4C9B-AE19-054E1EC8FD27}" srcOrd="7" destOrd="0" presId="urn:microsoft.com/office/officeart/2005/8/layout/cycle2"/>
    <dgm:cxn modelId="{6C0A1719-FDF6-4309-88EF-8DF486F8F34B}" type="presParOf" srcId="{496EEC73-6E0A-4C9B-AE19-054E1EC8FD27}" destId="{51F99E76-BD75-4887-88DD-A0FA6AD0A6F0}" srcOrd="0" destOrd="0" presId="urn:microsoft.com/office/officeart/2005/8/layout/cycle2"/>
    <dgm:cxn modelId="{07ABC2FA-6323-4540-BF4A-E870B7431D91}" type="presParOf" srcId="{716B0B6D-4799-40F1-A0E9-2C91586EAE18}" destId="{3A8F6721-2561-41EF-B91C-A7707122E233}" srcOrd="8" destOrd="0" presId="urn:microsoft.com/office/officeart/2005/8/layout/cycle2"/>
    <dgm:cxn modelId="{76384507-F41C-45E8-A24A-F5C4EE7123E9}" type="presParOf" srcId="{716B0B6D-4799-40F1-A0E9-2C91586EAE18}" destId="{86278C53-0EC9-4827-A763-EAE18E60B3AC}" srcOrd="9" destOrd="0" presId="urn:microsoft.com/office/officeart/2005/8/layout/cycle2"/>
    <dgm:cxn modelId="{07D0953F-59C2-4E30-9406-D37312784989}" type="presParOf" srcId="{86278C53-0EC9-4827-A763-EAE18E60B3AC}" destId="{58E438D3-A603-4D93-B72D-66394765283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609A15-3401-46EC-8A70-FEA5B0E64595}" type="doc">
      <dgm:prSet loTypeId="urn:microsoft.com/office/officeart/2005/8/layout/cycle2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BBBDC2-19B7-412D-BA87-9B52BC38F4A6}">
      <dgm:prSet phldrT="[Текст]"/>
      <dgm:spPr/>
      <dgm:t>
        <a:bodyPr/>
        <a:lstStyle/>
        <a:p>
          <a:r>
            <a:rPr lang="ru-RU" dirty="0" smtClean="0"/>
            <a:t>учитель</a:t>
          </a:r>
          <a:endParaRPr lang="ru-RU" dirty="0"/>
        </a:p>
      </dgm:t>
    </dgm:pt>
    <dgm:pt modelId="{184621ED-67FB-455A-A244-9ABAC3F67956}" type="parTrans" cxnId="{3A6A8221-080E-4AF8-9D4D-7FE4A3DE73AF}">
      <dgm:prSet/>
      <dgm:spPr/>
      <dgm:t>
        <a:bodyPr/>
        <a:lstStyle/>
        <a:p>
          <a:endParaRPr lang="ru-RU"/>
        </a:p>
      </dgm:t>
    </dgm:pt>
    <dgm:pt modelId="{588183E3-A565-446B-92C4-FB38534FDFB4}" type="sibTrans" cxnId="{3A6A8221-080E-4AF8-9D4D-7FE4A3DE73AF}">
      <dgm:prSet/>
      <dgm:spPr/>
      <dgm:t>
        <a:bodyPr/>
        <a:lstStyle/>
        <a:p>
          <a:endParaRPr lang="ru-RU"/>
        </a:p>
      </dgm:t>
    </dgm:pt>
    <dgm:pt modelId="{BF713BB3-7E02-4AF2-928F-337C30CBAC10}">
      <dgm:prSet phldrT="[Текст]"/>
      <dgm:spPr/>
      <dgm:t>
        <a:bodyPr/>
        <a:lstStyle/>
        <a:p>
          <a:r>
            <a:rPr lang="ru-RU" dirty="0" smtClean="0"/>
            <a:t>родитель</a:t>
          </a:r>
          <a:endParaRPr lang="ru-RU" dirty="0"/>
        </a:p>
      </dgm:t>
    </dgm:pt>
    <dgm:pt modelId="{22814CA4-183E-4079-8509-AC8EA1DE3064}" type="parTrans" cxnId="{05CAA95C-FDE2-4F7E-95CA-DD7B614901EA}">
      <dgm:prSet/>
      <dgm:spPr/>
      <dgm:t>
        <a:bodyPr/>
        <a:lstStyle/>
        <a:p>
          <a:endParaRPr lang="ru-RU"/>
        </a:p>
      </dgm:t>
    </dgm:pt>
    <dgm:pt modelId="{0EC67390-5234-4FB3-9BE9-BB959C3AFF32}" type="sibTrans" cxnId="{05CAA95C-FDE2-4F7E-95CA-DD7B614901EA}">
      <dgm:prSet/>
      <dgm:spPr/>
      <dgm:t>
        <a:bodyPr/>
        <a:lstStyle/>
        <a:p>
          <a:endParaRPr lang="ru-RU"/>
        </a:p>
      </dgm:t>
    </dgm:pt>
    <dgm:pt modelId="{1400411C-C3B1-49A4-8A36-835CC88947C6}">
      <dgm:prSet phldrT="[Текст]"/>
      <dgm:spPr/>
      <dgm:t>
        <a:bodyPr/>
        <a:lstStyle/>
        <a:p>
          <a:r>
            <a:rPr lang="ru-RU" dirty="0" smtClean="0"/>
            <a:t>ученик</a:t>
          </a:r>
          <a:endParaRPr lang="ru-RU" dirty="0"/>
        </a:p>
      </dgm:t>
    </dgm:pt>
    <dgm:pt modelId="{54227A53-5F1A-40E0-A34C-45B843F243C2}" type="parTrans" cxnId="{FDB366F8-491A-4BE4-9B3F-381F27E7DA1A}">
      <dgm:prSet/>
      <dgm:spPr/>
      <dgm:t>
        <a:bodyPr/>
        <a:lstStyle/>
        <a:p>
          <a:endParaRPr lang="ru-RU"/>
        </a:p>
      </dgm:t>
    </dgm:pt>
    <dgm:pt modelId="{80A52923-F5A2-4ADE-88F7-6F9910DF81D6}" type="sibTrans" cxnId="{FDB366F8-491A-4BE4-9B3F-381F27E7DA1A}">
      <dgm:prSet/>
      <dgm:spPr/>
      <dgm:t>
        <a:bodyPr/>
        <a:lstStyle/>
        <a:p>
          <a:endParaRPr lang="ru-RU"/>
        </a:p>
      </dgm:t>
    </dgm:pt>
    <dgm:pt modelId="{5D4D110B-8E13-483D-8A92-CFDBB5270F7D}" type="pres">
      <dgm:prSet presAssocID="{C7609A15-3401-46EC-8A70-FEA5B0E6459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8C0301-5F5C-4D65-B713-7FD9A2136CFF}" type="pres">
      <dgm:prSet presAssocID="{77BBBDC2-19B7-412D-BA87-9B52BC38F4A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0FFDA4-67C3-4DCF-808E-FE57EEC8E53E}" type="pres">
      <dgm:prSet presAssocID="{588183E3-A565-446B-92C4-FB38534FDFB4}" presName="sibTrans" presStyleLbl="sibTrans2D1" presStyleIdx="0" presStyleCnt="3"/>
      <dgm:spPr/>
      <dgm:t>
        <a:bodyPr/>
        <a:lstStyle/>
        <a:p>
          <a:endParaRPr lang="ru-RU"/>
        </a:p>
      </dgm:t>
    </dgm:pt>
    <dgm:pt modelId="{6A2D5C9B-3247-4481-80AD-14906258FD9E}" type="pres">
      <dgm:prSet presAssocID="{588183E3-A565-446B-92C4-FB38534FDFB4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C1C4732F-0598-49ED-B02D-DFD5CA3AA98E}" type="pres">
      <dgm:prSet presAssocID="{BF713BB3-7E02-4AF2-928F-337C30CBAC1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C29D4C-1816-4C34-B2F1-6F45930A15DF}" type="pres">
      <dgm:prSet presAssocID="{0EC67390-5234-4FB3-9BE9-BB959C3AFF32}" presName="sibTrans" presStyleLbl="sibTrans2D1" presStyleIdx="1" presStyleCnt="3"/>
      <dgm:spPr/>
      <dgm:t>
        <a:bodyPr/>
        <a:lstStyle/>
        <a:p>
          <a:endParaRPr lang="ru-RU"/>
        </a:p>
      </dgm:t>
    </dgm:pt>
    <dgm:pt modelId="{36D2E223-26B9-4CDF-BC9A-C82E4C718697}" type="pres">
      <dgm:prSet presAssocID="{0EC67390-5234-4FB3-9BE9-BB959C3AFF32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11515E5C-F34A-4B0D-ABC3-B30716404BE1}" type="pres">
      <dgm:prSet presAssocID="{1400411C-C3B1-49A4-8A36-835CC88947C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E8BB1D-D864-4377-A537-1DB2EF4C69D6}" type="pres">
      <dgm:prSet presAssocID="{80A52923-F5A2-4ADE-88F7-6F9910DF81D6}" presName="sibTrans" presStyleLbl="sibTrans2D1" presStyleIdx="2" presStyleCnt="3"/>
      <dgm:spPr/>
      <dgm:t>
        <a:bodyPr/>
        <a:lstStyle/>
        <a:p>
          <a:endParaRPr lang="ru-RU"/>
        </a:p>
      </dgm:t>
    </dgm:pt>
    <dgm:pt modelId="{79C3FF6B-FB70-4EB5-8560-4F6D716343AC}" type="pres">
      <dgm:prSet presAssocID="{80A52923-F5A2-4ADE-88F7-6F9910DF81D6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3A6A8221-080E-4AF8-9D4D-7FE4A3DE73AF}" srcId="{C7609A15-3401-46EC-8A70-FEA5B0E64595}" destId="{77BBBDC2-19B7-412D-BA87-9B52BC38F4A6}" srcOrd="0" destOrd="0" parTransId="{184621ED-67FB-455A-A244-9ABAC3F67956}" sibTransId="{588183E3-A565-446B-92C4-FB38534FDFB4}"/>
    <dgm:cxn modelId="{D0B10C05-F07C-4C27-8EB4-30C35EE5E417}" type="presOf" srcId="{C7609A15-3401-46EC-8A70-FEA5B0E64595}" destId="{5D4D110B-8E13-483D-8A92-CFDBB5270F7D}" srcOrd="0" destOrd="0" presId="urn:microsoft.com/office/officeart/2005/8/layout/cycle2"/>
    <dgm:cxn modelId="{EA689ED5-42DE-449A-9457-6ED47EA88684}" type="presOf" srcId="{77BBBDC2-19B7-412D-BA87-9B52BC38F4A6}" destId="{EE8C0301-5F5C-4D65-B713-7FD9A2136CFF}" srcOrd="0" destOrd="0" presId="urn:microsoft.com/office/officeart/2005/8/layout/cycle2"/>
    <dgm:cxn modelId="{3A49FBDA-4643-4475-A061-15E7E853AF50}" type="presOf" srcId="{80A52923-F5A2-4ADE-88F7-6F9910DF81D6}" destId="{79C3FF6B-FB70-4EB5-8560-4F6D716343AC}" srcOrd="1" destOrd="0" presId="urn:microsoft.com/office/officeart/2005/8/layout/cycle2"/>
    <dgm:cxn modelId="{DAE75BDB-2BC1-4A55-A770-08BC55B083DF}" type="presOf" srcId="{1400411C-C3B1-49A4-8A36-835CC88947C6}" destId="{11515E5C-F34A-4B0D-ABC3-B30716404BE1}" srcOrd="0" destOrd="0" presId="urn:microsoft.com/office/officeart/2005/8/layout/cycle2"/>
    <dgm:cxn modelId="{4EA83E13-4A2D-46B1-8226-63FE8A03DB0E}" type="presOf" srcId="{588183E3-A565-446B-92C4-FB38534FDFB4}" destId="{6A2D5C9B-3247-4481-80AD-14906258FD9E}" srcOrd="1" destOrd="0" presId="urn:microsoft.com/office/officeart/2005/8/layout/cycle2"/>
    <dgm:cxn modelId="{8F289A92-B1CB-4595-A7DF-E6B0E5698A2A}" type="presOf" srcId="{BF713BB3-7E02-4AF2-928F-337C30CBAC10}" destId="{C1C4732F-0598-49ED-B02D-DFD5CA3AA98E}" srcOrd="0" destOrd="0" presId="urn:microsoft.com/office/officeart/2005/8/layout/cycle2"/>
    <dgm:cxn modelId="{F17E67BD-5454-4930-855B-1427EBDCA19B}" type="presOf" srcId="{0EC67390-5234-4FB3-9BE9-BB959C3AFF32}" destId="{E8C29D4C-1816-4C34-B2F1-6F45930A15DF}" srcOrd="0" destOrd="0" presId="urn:microsoft.com/office/officeart/2005/8/layout/cycle2"/>
    <dgm:cxn modelId="{05CAA95C-FDE2-4F7E-95CA-DD7B614901EA}" srcId="{C7609A15-3401-46EC-8A70-FEA5B0E64595}" destId="{BF713BB3-7E02-4AF2-928F-337C30CBAC10}" srcOrd="1" destOrd="0" parTransId="{22814CA4-183E-4079-8509-AC8EA1DE3064}" sibTransId="{0EC67390-5234-4FB3-9BE9-BB959C3AFF32}"/>
    <dgm:cxn modelId="{C1E7A1D2-27DE-4B8B-9385-1498FFB88D80}" type="presOf" srcId="{588183E3-A565-446B-92C4-FB38534FDFB4}" destId="{520FFDA4-67C3-4DCF-808E-FE57EEC8E53E}" srcOrd="0" destOrd="0" presId="urn:microsoft.com/office/officeart/2005/8/layout/cycle2"/>
    <dgm:cxn modelId="{3DF9C0B1-A567-490F-A0D6-FBB422E0EEB3}" type="presOf" srcId="{0EC67390-5234-4FB3-9BE9-BB959C3AFF32}" destId="{36D2E223-26B9-4CDF-BC9A-C82E4C718697}" srcOrd="1" destOrd="0" presId="urn:microsoft.com/office/officeart/2005/8/layout/cycle2"/>
    <dgm:cxn modelId="{FDB366F8-491A-4BE4-9B3F-381F27E7DA1A}" srcId="{C7609A15-3401-46EC-8A70-FEA5B0E64595}" destId="{1400411C-C3B1-49A4-8A36-835CC88947C6}" srcOrd="2" destOrd="0" parTransId="{54227A53-5F1A-40E0-A34C-45B843F243C2}" sibTransId="{80A52923-F5A2-4ADE-88F7-6F9910DF81D6}"/>
    <dgm:cxn modelId="{47299C83-4139-4510-B3C2-5224AE2417AB}" type="presOf" srcId="{80A52923-F5A2-4ADE-88F7-6F9910DF81D6}" destId="{49E8BB1D-D864-4377-A537-1DB2EF4C69D6}" srcOrd="0" destOrd="0" presId="urn:microsoft.com/office/officeart/2005/8/layout/cycle2"/>
    <dgm:cxn modelId="{B81A0779-5857-44FD-BAD3-7AEC4DCFFB36}" type="presParOf" srcId="{5D4D110B-8E13-483D-8A92-CFDBB5270F7D}" destId="{EE8C0301-5F5C-4D65-B713-7FD9A2136CFF}" srcOrd="0" destOrd="0" presId="urn:microsoft.com/office/officeart/2005/8/layout/cycle2"/>
    <dgm:cxn modelId="{8787FC78-BC09-46C6-B615-3F29BFB5DA4D}" type="presParOf" srcId="{5D4D110B-8E13-483D-8A92-CFDBB5270F7D}" destId="{520FFDA4-67C3-4DCF-808E-FE57EEC8E53E}" srcOrd="1" destOrd="0" presId="urn:microsoft.com/office/officeart/2005/8/layout/cycle2"/>
    <dgm:cxn modelId="{4812FBD3-AE07-4218-AE6D-C24102415978}" type="presParOf" srcId="{520FFDA4-67C3-4DCF-808E-FE57EEC8E53E}" destId="{6A2D5C9B-3247-4481-80AD-14906258FD9E}" srcOrd="0" destOrd="0" presId="urn:microsoft.com/office/officeart/2005/8/layout/cycle2"/>
    <dgm:cxn modelId="{3666DD6F-E30D-4C62-B686-47833D362C33}" type="presParOf" srcId="{5D4D110B-8E13-483D-8A92-CFDBB5270F7D}" destId="{C1C4732F-0598-49ED-B02D-DFD5CA3AA98E}" srcOrd="2" destOrd="0" presId="urn:microsoft.com/office/officeart/2005/8/layout/cycle2"/>
    <dgm:cxn modelId="{1F7D2752-E876-44B4-8C2C-A25FB2357BB4}" type="presParOf" srcId="{5D4D110B-8E13-483D-8A92-CFDBB5270F7D}" destId="{E8C29D4C-1816-4C34-B2F1-6F45930A15DF}" srcOrd="3" destOrd="0" presId="urn:microsoft.com/office/officeart/2005/8/layout/cycle2"/>
    <dgm:cxn modelId="{A56851C1-AB9E-4368-A80F-3C8C534B1159}" type="presParOf" srcId="{E8C29D4C-1816-4C34-B2F1-6F45930A15DF}" destId="{36D2E223-26B9-4CDF-BC9A-C82E4C718697}" srcOrd="0" destOrd="0" presId="urn:microsoft.com/office/officeart/2005/8/layout/cycle2"/>
    <dgm:cxn modelId="{A80A29B9-80B8-4D86-B11D-EA8190C580BF}" type="presParOf" srcId="{5D4D110B-8E13-483D-8A92-CFDBB5270F7D}" destId="{11515E5C-F34A-4B0D-ABC3-B30716404BE1}" srcOrd="4" destOrd="0" presId="urn:microsoft.com/office/officeart/2005/8/layout/cycle2"/>
    <dgm:cxn modelId="{4C57D250-1CFC-48DC-8044-F0F4821650AA}" type="presParOf" srcId="{5D4D110B-8E13-483D-8A92-CFDBB5270F7D}" destId="{49E8BB1D-D864-4377-A537-1DB2EF4C69D6}" srcOrd="5" destOrd="0" presId="urn:microsoft.com/office/officeart/2005/8/layout/cycle2"/>
    <dgm:cxn modelId="{3BE7C4D3-4286-4307-AAE4-C05E1A04CB01}" type="presParOf" srcId="{49E8BB1D-D864-4377-A537-1DB2EF4C69D6}" destId="{79C3FF6B-FB70-4EB5-8560-4F6D716343A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38F0FE-3940-409A-875C-8D3E84434295}">
      <dsp:nvSpPr>
        <dsp:cNvPr id="0" name=""/>
        <dsp:cNvSpPr/>
      </dsp:nvSpPr>
      <dsp:spPr>
        <a:xfrm>
          <a:off x="2434688" y="1382"/>
          <a:ext cx="1326636" cy="13266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Знания</a:t>
          </a:r>
        </a:p>
      </dsp:txBody>
      <dsp:txXfrm>
        <a:off x="2628969" y="195663"/>
        <a:ext cx="938074" cy="938074"/>
      </dsp:txXfrm>
    </dsp:sp>
    <dsp:sp modelId="{099A719F-F8A4-41FD-A7CA-06F10911B848}">
      <dsp:nvSpPr>
        <dsp:cNvPr id="0" name=""/>
        <dsp:cNvSpPr/>
      </dsp:nvSpPr>
      <dsp:spPr>
        <a:xfrm rot="2160000">
          <a:off x="3719202" y="1019974"/>
          <a:ext cx="351854" cy="4477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3729282" y="1078500"/>
        <a:ext cx="246298" cy="268643"/>
      </dsp:txXfrm>
    </dsp:sp>
    <dsp:sp modelId="{B5A874E0-897B-406D-ABCC-A738DE1EE226}">
      <dsp:nvSpPr>
        <dsp:cNvPr id="0" name=""/>
        <dsp:cNvSpPr/>
      </dsp:nvSpPr>
      <dsp:spPr>
        <a:xfrm>
          <a:off x="4045047" y="1171376"/>
          <a:ext cx="1326636" cy="13266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Мотивация </a:t>
          </a:r>
          <a:endParaRPr lang="ru-RU" sz="1300" kern="1200" dirty="0"/>
        </a:p>
      </dsp:txBody>
      <dsp:txXfrm>
        <a:off x="4239328" y="1365657"/>
        <a:ext cx="938074" cy="938074"/>
      </dsp:txXfrm>
    </dsp:sp>
    <dsp:sp modelId="{B35EB0B4-8881-453C-BFC0-2164817815E8}">
      <dsp:nvSpPr>
        <dsp:cNvPr id="0" name=""/>
        <dsp:cNvSpPr/>
      </dsp:nvSpPr>
      <dsp:spPr>
        <a:xfrm rot="6480000">
          <a:off x="4227964" y="2547900"/>
          <a:ext cx="351854" cy="4477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0800000">
        <a:off x="4297051" y="2587253"/>
        <a:ext cx="246298" cy="268643"/>
      </dsp:txXfrm>
    </dsp:sp>
    <dsp:sp modelId="{BA897289-048C-4971-BA24-0C2F39AC5F96}">
      <dsp:nvSpPr>
        <dsp:cNvPr id="0" name=""/>
        <dsp:cNvSpPr/>
      </dsp:nvSpPr>
      <dsp:spPr>
        <a:xfrm>
          <a:off x="3429945" y="3064468"/>
          <a:ext cx="1326636" cy="13266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Речь </a:t>
          </a:r>
          <a:endParaRPr lang="ru-RU" sz="1300" kern="1200" dirty="0"/>
        </a:p>
      </dsp:txBody>
      <dsp:txXfrm>
        <a:off x="3624226" y="3258749"/>
        <a:ext cx="938074" cy="938074"/>
      </dsp:txXfrm>
    </dsp:sp>
    <dsp:sp modelId="{031E751A-08D0-46C4-9A6B-DA9BFDFB9872}">
      <dsp:nvSpPr>
        <dsp:cNvPr id="0" name=""/>
        <dsp:cNvSpPr/>
      </dsp:nvSpPr>
      <dsp:spPr>
        <a:xfrm rot="10800000">
          <a:off x="2932037" y="3503916"/>
          <a:ext cx="351854" cy="4477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0800000">
        <a:off x="3037593" y="3593464"/>
        <a:ext cx="246298" cy="268643"/>
      </dsp:txXfrm>
    </dsp:sp>
    <dsp:sp modelId="{1781FF44-B262-4D71-94EA-210A70C7253F}">
      <dsp:nvSpPr>
        <dsp:cNvPr id="0" name=""/>
        <dsp:cNvSpPr/>
      </dsp:nvSpPr>
      <dsp:spPr>
        <a:xfrm>
          <a:off x="1439431" y="3064468"/>
          <a:ext cx="1326636" cy="13266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Здоровье </a:t>
          </a:r>
          <a:endParaRPr lang="ru-RU" sz="1300" kern="1200" dirty="0"/>
        </a:p>
      </dsp:txBody>
      <dsp:txXfrm>
        <a:off x="1633712" y="3258749"/>
        <a:ext cx="938074" cy="938074"/>
      </dsp:txXfrm>
    </dsp:sp>
    <dsp:sp modelId="{496EEC73-6E0A-4C9B-AE19-054E1EC8FD27}">
      <dsp:nvSpPr>
        <dsp:cNvPr id="0" name=""/>
        <dsp:cNvSpPr/>
      </dsp:nvSpPr>
      <dsp:spPr>
        <a:xfrm rot="15120000">
          <a:off x="1622348" y="2566841"/>
          <a:ext cx="351854" cy="4477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0800000">
        <a:off x="1691435" y="2706584"/>
        <a:ext cx="246298" cy="268643"/>
      </dsp:txXfrm>
    </dsp:sp>
    <dsp:sp modelId="{3A8F6721-2561-41EF-B91C-A7707122E233}">
      <dsp:nvSpPr>
        <dsp:cNvPr id="0" name=""/>
        <dsp:cNvSpPr/>
      </dsp:nvSpPr>
      <dsp:spPr>
        <a:xfrm>
          <a:off x="824328" y="1171376"/>
          <a:ext cx="1326636" cy="13266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Процессы познания</a:t>
          </a:r>
          <a:endParaRPr lang="ru-RU" sz="1300" kern="1200" dirty="0"/>
        </a:p>
      </dsp:txBody>
      <dsp:txXfrm>
        <a:off x="1018609" y="1365657"/>
        <a:ext cx="938074" cy="938074"/>
      </dsp:txXfrm>
    </dsp:sp>
    <dsp:sp modelId="{86278C53-0EC9-4827-A763-EAE18E60B3AC}">
      <dsp:nvSpPr>
        <dsp:cNvPr id="0" name=""/>
        <dsp:cNvSpPr/>
      </dsp:nvSpPr>
      <dsp:spPr>
        <a:xfrm rot="19440000">
          <a:off x="2108842" y="1031681"/>
          <a:ext cx="351854" cy="4477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2118922" y="1152251"/>
        <a:ext cx="246298" cy="2686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8C0301-5F5C-4D65-B713-7FD9A2136CFF}">
      <dsp:nvSpPr>
        <dsp:cNvPr id="0" name=""/>
        <dsp:cNvSpPr/>
      </dsp:nvSpPr>
      <dsp:spPr>
        <a:xfrm>
          <a:off x="2315941" y="43"/>
          <a:ext cx="1564130" cy="15641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учитель</a:t>
          </a:r>
          <a:endParaRPr lang="ru-RU" sz="1900" kern="1200" dirty="0"/>
        </a:p>
      </dsp:txBody>
      <dsp:txXfrm>
        <a:off x="2545003" y="229105"/>
        <a:ext cx="1106006" cy="1106006"/>
      </dsp:txXfrm>
    </dsp:sp>
    <dsp:sp modelId="{520FFDA4-67C3-4DCF-808E-FE57EEC8E53E}">
      <dsp:nvSpPr>
        <dsp:cNvPr id="0" name=""/>
        <dsp:cNvSpPr/>
      </dsp:nvSpPr>
      <dsp:spPr>
        <a:xfrm rot="3600000">
          <a:off x="3471246" y="1527593"/>
          <a:ext cx="419110" cy="5278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3502679" y="1578728"/>
        <a:ext cx="293377" cy="316735"/>
      </dsp:txXfrm>
    </dsp:sp>
    <dsp:sp modelId="{C1C4732F-0598-49ED-B02D-DFD5CA3AA98E}">
      <dsp:nvSpPr>
        <dsp:cNvPr id="0" name=""/>
        <dsp:cNvSpPr/>
      </dsp:nvSpPr>
      <dsp:spPr>
        <a:xfrm>
          <a:off x="3493393" y="2039451"/>
          <a:ext cx="1564130" cy="15641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родитель</a:t>
          </a:r>
          <a:endParaRPr lang="ru-RU" sz="1900" kern="1200" dirty="0"/>
        </a:p>
      </dsp:txBody>
      <dsp:txXfrm>
        <a:off x="3722455" y="2268513"/>
        <a:ext cx="1106006" cy="1106006"/>
      </dsp:txXfrm>
    </dsp:sp>
    <dsp:sp modelId="{E8C29D4C-1816-4C34-B2F1-6F45930A15DF}">
      <dsp:nvSpPr>
        <dsp:cNvPr id="0" name=""/>
        <dsp:cNvSpPr/>
      </dsp:nvSpPr>
      <dsp:spPr>
        <a:xfrm rot="10800000">
          <a:off x="2900312" y="2557569"/>
          <a:ext cx="419110" cy="5278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3026045" y="2663148"/>
        <a:ext cx="293377" cy="316735"/>
      </dsp:txXfrm>
    </dsp:sp>
    <dsp:sp modelId="{11515E5C-F34A-4B0D-ABC3-B30716404BE1}">
      <dsp:nvSpPr>
        <dsp:cNvPr id="0" name=""/>
        <dsp:cNvSpPr/>
      </dsp:nvSpPr>
      <dsp:spPr>
        <a:xfrm>
          <a:off x="1138488" y="2039451"/>
          <a:ext cx="1564130" cy="15641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ученик</a:t>
          </a:r>
          <a:endParaRPr lang="ru-RU" sz="1900" kern="1200" dirty="0"/>
        </a:p>
      </dsp:txBody>
      <dsp:txXfrm>
        <a:off x="1367550" y="2268513"/>
        <a:ext cx="1106006" cy="1106006"/>
      </dsp:txXfrm>
    </dsp:sp>
    <dsp:sp modelId="{49E8BB1D-D864-4377-A537-1DB2EF4C69D6}">
      <dsp:nvSpPr>
        <dsp:cNvPr id="0" name=""/>
        <dsp:cNvSpPr/>
      </dsp:nvSpPr>
      <dsp:spPr>
        <a:xfrm rot="18000000">
          <a:off x="2293794" y="1548137"/>
          <a:ext cx="419110" cy="5278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2325227" y="1708160"/>
        <a:ext cx="293377" cy="3167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Как подготовиться к ЕГЭ...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Системно!..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481625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 время экзамена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12776"/>
            <a:ext cx="7776864" cy="4608512"/>
          </a:xfrm>
        </p:spPr>
        <p:txBody>
          <a:bodyPr>
            <a:noAutofit/>
          </a:bodyPr>
          <a:lstStyle/>
          <a:p>
            <a:pPr lvl="0"/>
            <a:r>
              <a:rPr lang="ru-RU" sz="1800" dirty="0" smtClean="0"/>
              <a:t>Сосредоточься</a:t>
            </a:r>
            <a:r>
              <a:rPr lang="ru-RU" sz="1800" dirty="0"/>
              <a:t>! После выполнения предварительной части тестирования (заполнения бланков), когда ты прояснил все непонятные для себя моменты, постарайся сосредоточиться и забыть про окружающих. </a:t>
            </a:r>
            <a:endParaRPr lang="ru-RU" sz="1800" dirty="0" smtClean="0"/>
          </a:p>
          <a:p>
            <a:r>
              <a:rPr lang="ru-RU" sz="1800" dirty="0" smtClean="0"/>
              <a:t>При волнении выполни </a:t>
            </a:r>
            <a:r>
              <a:rPr lang="ru-RU" sz="1800" dirty="0"/>
              <a:t>дыхательные упражнения для снятия напряжения:</a:t>
            </a:r>
            <a:br>
              <a:rPr lang="ru-RU" sz="1800" dirty="0"/>
            </a:br>
            <a:r>
              <a:rPr lang="ru-RU" sz="1800" dirty="0"/>
              <a:t>— сядь удобно,</a:t>
            </a:r>
            <a:br>
              <a:rPr lang="ru-RU" sz="1800" dirty="0"/>
            </a:br>
            <a:r>
              <a:rPr lang="ru-RU" sz="1800" dirty="0"/>
              <a:t>— глубокий вдох через нос (4–6 секунд),</a:t>
            </a:r>
            <a:br>
              <a:rPr lang="ru-RU" sz="1800" dirty="0"/>
            </a:br>
            <a:r>
              <a:rPr lang="ru-RU" sz="1800" dirty="0"/>
              <a:t>— задержка дыхания (2–3 секунды).</a:t>
            </a:r>
          </a:p>
          <a:p>
            <a:pPr lvl="0"/>
            <a:r>
              <a:rPr lang="ru-RU" sz="1800" dirty="0" smtClean="0"/>
              <a:t>Торопись </a:t>
            </a:r>
            <a:r>
              <a:rPr lang="ru-RU" sz="1800" dirty="0"/>
              <a:t>не спеша! </a:t>
            </a:r>
            <a:r>
              <a:rPr lang="ru-RU" sz="1800" dirty="0" smtClean="0"/>
              <a:t>Перед </a:t>
            </a:r>
            <a:r>
              <a:rPr lang="ru-RU" sz="1800" dirty="0"/>
              <a:t>тем, как вписать ответ, перечитай вопрос дважды и убедись, что ты правильно понял, что от тебя требуется.</a:t>
            </a:r>
          </a:p>
          <a:p>
            <a:pPr lvl="0"/>
            <a:r>
              <a:rPr lang="ru-RU" sz="1800" dirty="0"/>
              <a:t>Начни с легкого! Начни отвечать на те вопросы, в знании которых ты не сомневаешься, не останавливаясь на тех, которые могут вызвать долгие раздумья. </a:t>
            </a:r>
            <a:endParaRPr lang="ru-RU" sz="1800" dirty="0" smtClean="0"/>
          </a:p>
          <a:p>
            <a:pPr lvl="0"/>
            <a:r>
              <a:rPr lang="ru-RU" sz="1800" dirty="0" smtClean="0"/>
              <a:t>Пропускай</a:t>
            </a:r>
            <a:r>
              <a:rPr lang="ru-RU" sz="1800" dirty="0"/>
              <a:t>! Надо научиться пропускать трудные или непонятные </a:t>
            </a:r>
            <a:r>
              <a:rPr lang="ru-RU" sz="1800" dirty="0" smtClean="0"/>
              <a:t>задания.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328659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83226"/>
          </a:xfrm>
        </p:spPr>
        <p:txBody>
          <a:bodyPr/>
          <a:lstStyle/>
          <a:p>
            <a:r>
              <a:rPr lang="ru-RU" dirty="0" smtClean="0"/>
              <a:t>Во время экзамена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5024" y="1700809"/>
            <a:ext cx="6965244" cy="4022260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Думай только о текущем задании! </a:t>
            </a:r>
            <a:endParaRPr lang="ru-RU" dirty="0" smtClean="0"/>
          </a:p>
          <a:p>
            <a:r>
              <a:rPr lang="ru-RU" dirty="0"/>
              <a:t>Читай задание до конца! </a:t>
            </a:r>
          </a:p>
          <a:p>
            <a:pPr lvl="0"/>
            <a:r>
              <a:rPr lang="ru-RU" dirty="0" smtClean="0"/>
              <a:t>Исключай</a:t>
            </a:r>
            <a:r>
              <a:rPr lang="ru-RU" dirty="0"/>
              <a:t>! Многие задания можно быстрее решить, если не искать сразу правильный вариант ответа, а последовательно исключать те, которые явно не подходят. </a:t>
            </a:r>
          </a:p>
          <a:p>
            <a:pPr lvl="0"/>
            <a:r>
              <a:rPr lang="ru-RU" dirty="0" smtClean="0"/>
              <a:t>Проверь</a:t>
            </a:r>
            <a:r>
              <a:rPr lang="ru-RU" dirty="0"/>
              <a:t>! Оставь время для проверки своей работы, хотя бы, чтобы успеть пробежать глазами и заметить явные ошибки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1190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в системе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9361577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9508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Помочь самому себе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Упражнения на </a:t>
            </a:r>
            <a:r>
              <a:rPr lang="ru-RU" dirty="0" err="1" smtClean="0"/>
              <a:t>нейропластичность</a:t>
            </a:r>
            <a:r>
              <a:rPr lang="ru-RU" dirty="0" smtClean="0"/>
              <a:t>: «Лезгинка», «Вилка», «Бочонки»</a:t>
            </a:r>
          </a:p>
          <a:p>
            <a:r>
              <a:rPr lang="ru-RU" dirty="0" smtClean="0"/>
              <a:t>Техники </a:t>
            </a:r>
            <a:r>
              <a:rPr lang="ru-RU" dirty="0" err="1" smtClean="0"/>
              <a:t>саморегуляции</a:t>
            </a:r>
            <a:endParaRPr lang="ru-RU" dirty="0" smtClean="0"/>
          </a:p>
          <a:p>
            <a:r>
              <a:rPr lang="ru-RU" dirty="0" smtClean="0"/>
              <a:t>Пить больше воды</a:t>
            </a:r>
          </a:p>
          <a:p>
            <a:r>
              <a:rPr lang="ru-RU" dirty="0" smtClean="0"/>
              <a:t>Двигаться, если волнуешься</a:t>
            </a:r>
          </a:p>
          <a:p>
            <a:r>
              <a:rPr lang="ru-RU" dirty="0" smtClean="0"/>
              <a:t>Просить помощь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5407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Желаю успешно сдать экзамены! </a:t>
            </a:r>
          </a:p>
          <a:p>
            <a:pPr marL="0" indent="0" algn="ctr">
              <a:buNone/>
            </a:pPr>
            <a:r>
              <a:rPr lang="ru-RU" dirty="0" smtClean="0"/>
              <a:t>И СПОКОЙНО!</a:t>
            </a:r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r">
              <a:buNone/>
            </a:pPr>
            <a:r>
              <a:rPr lang="ru-RU" dirty="0" smtClean="0"/>
              <a:t>С уважением, Ольга Александровна</a:t>
            </a:r>
          </a:p>
          <a:p>
            <a:pPr marL="0" indent="0" algn="r">
              <a:buNone/>
            </a:pPr>
            <a:r>
              <a:rPr lang="ru-RU" dirty="0" smtClean="0"/>
              <a:t>+7-922-13-96-401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20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dirty="0" smtClean="0"/>
              <a:t>Задачи возрастного  развития</a:t>
            </a:r>
            <a:endParaRPr lang="ru-RU" sz="3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844824"/>
            <a:ext cx="7088668" cy="387824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Определяется нейрофизиологическим комплексом человека</a:t>
            </a:r>
          </a:p>
          <a:p>
            <a:pPr marL="0" indent="0">
              <a:buNone/>
            </a:pPr>
            <a:r>
              <a:rPr lang="ru-RU" sz="2800" b="1" dirty="0" smtClean="0"/>
              <a:t>Самоопределение</a:t>
            </a:r>
            <a:r>
              <a:rPr lang="ru-RU" sz="2800" dirty="0" smtClean="0"/>
              <a:t> (ценности, интеллектуальное развитие, понимание себя и др.)</a:t>
            </a:r>
          </a:p>
          <a:p>
            <a:pPr marL="0" indent="0">
              <a:buNone/>
            </a:pPr>
            <a:r>
              <a:rPr lang="ru-RU" sz="2800" b="1" dirty="0" smtClean="0"/>
              <a:t>Отношения</a:t>
            </a:r>
            <a:r>
              <a:rPr lang="ru-RU" sz="2800" dirty="0" smtClean="0"/>
              <a:t> (друзья, любовь, взаимодействие в группе)</a:t>
            </a:r>
          </a:p>
          <a:p>
            <a:pPr marL="0" indent="0">
              <a:buNone/>
            </a:pPr>
            <a:r>
              <a:rPr lang="ru-RU" sz="2800" b="1" dirty="0" smtClean="0"/>
              <a:t>Социализация</a:t>
            </a:r>
            <a:r>
              <a:rPr lang="ru-RU" sz="2800" dirty="0" smtClean="0"/>
              <a:t> (найти свое место в обществе)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85818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Сдать экзамен/аттестацию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6885040"/>
              </p:ext>
            </p:extLst>
          </p:nvPr>
        </p:nvGraphicFramePr>
        <p:xfrm>
          <a:off x="1463675" y="1700808"/>
          <a:ext cx="6196013" cy="4392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74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Пять элементов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844824"/>
            <a:ext cx="6781368" cy="3878245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Самое очевидное – знания</a:t>
            </a:r>
          </a:p>
          <a:p>
            <a:r>
              <a:rPr lang="ru-RU" dirty="0" smtClean="0"/>
              <a:t>Процессы познания: память, внимание, мышление, работа с информацией и др.</a:t>
            </a:r>
          </a:p>
          <a:p>
            <a:r>
              <a:rPr lang="ru-RU" dirty="0" smtClean="0"/>
              <a:t>Здоровье:  спокойствие, стрессоустойчивость, ресурсы, глазодвигательная координация</a:t>
            </a:r>
          </a:p>
          <a:p>
            <a:r>
              <a:rPr lang="ru-RU" dirty="0" smtClean="0"/>
              <a:t>Мотивация: цели и задачи, управление временем, планирование, интересы и пр.</a:t>
            </a:r>
          </a:p>
          <a:p>
            <a:r>
              <a:rPr lang="ru-RU" dirty="0" smtClean="0"/>
              <a:t>Речь: целостность, навыки общения, уверенность, эффективное выступление и 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08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Пять шагов в подготовке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772816"/>
            <a:ext cx="7088668" cy="4248472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 smtClean="0"/>
              <a:t>Заранее поставить цели и задачи, которые хотите достичь</a:t>
            </a:r>
          </a:p>
          <a:p>
            <a:r>
              <a:rPr lang="ru-RU" sz="3200" dirty="0" smtClean="0"/>
              <a:t>Заботиться о здоровье, соблюдать режим, пить воду</a:t>
            </a:r>
          </a:p>
          <a:p>
            <a:r>
              <a:rPr lang="ru-RU" sz="3200" dirty="0" smtClean="0"/>
              <a:t>Развивать познавательные способности: память, мышление, внимание</a:t>
            </a:r>
          </a:p>
          <a:p>
            <a:r>
              <a:rPr lang="ru-RU" sz="3200" dirty="0" smtClean="0"/>
              <a:t>Работать с речью и грамотностью</a:t>
            </a:r>
          </a:p>
          <a:p>
            <a:r>
              <a:rPr lang="ru-RU" sz="3200" dirty="0" smtClean="0"/>
              <a:t>Учить предметы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087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Организация занятий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772816"/>
            <a:ext cx="6597228" cy="4248472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В</a:t>
            </a:r>
            <a:r>
              <a:rPr lang="ru-RU" dirty="0" smtClean="0"/>
              <a:t>ажно </a:t>
            </a:r>
            <a:r>
              <a:rPr lang="ru-RU" dirty="0"/>
              <a:t>разработать </a:t>
            </a:r>
            <a:r>
              <a:rPr lang="ru-RU" dirty="0" smtClean="0"/>
              <a:t>индивидуальную </a:t>
            </a:r>
            <a:r>
              <a:rPr lang="ru-RU" dirty="0"/>
              <a:t>стратегию деятельности при </a:t>
            </a:r>
            <a:r>
              <a:rPr lang="ru-RU" dirty="0" smtClean="0"/>
              <a:t>подготовке. </a:t>
            </a:r>
          </a:p>
          <a:p>
            <a:pPr lvl="0"/>
            <a:r>
              <a:rPr lang="ru-RU" dirty="0" smtClean="0"/>
              <a:t>Понимать сильные </a:t>
            </a:r>
            <a:r>
              <a:rPr lang="ru-RU" dirty="0"/>
              <a:t>и </a:t>
            </a:r>
            <a:r>
              <a:rPr lang="ru-RU" dirty="0" smtClean="0"/>
              <a:t>слабые стороны, стиль </a:t>
            </a:r>
            <a:r>
              <a:rPr lang="ru-RU" dirty="0"/>
              <a:t>учебной деятельности (при необходимости доработать его</a:t>
            </a:r>
            <a:r>
              <a:rPr lang="ru-RU" dirty="0" smtClean="0"/>
              <a:t>).</a:t>
            </a:r>
          </a:p>
          <a:p>
            <a:pPr lvl="0"/>
            <a:r>
              <a:rPr lang="ru-RU" dirty="0" smtClean="0"/>
              <a:t>Формировать привычку </a:t>
            </a:r>
            <a:r>
              <a:rPr lang="ru-RU" dirty="0"/>
              <a:t>ориентироваться во времени и уметь его распределять.</a:t>
            </a:r>
          </a:p>
          <a:p>
            <a:pPr lvl="0"/>
            <a:r>
              <a:rPr lang="ru-RU" dirty="0" smtClean="0"/>
              <a:t>Обеспечить удобное </a:t>
            </a:r>
            <a:r>
              <a:rPr lang="ru-RU" dirty="0"/>
              <a:t>место для занятий, чтобы </a:t>
            </a:r>
            <a:r>
              <a:rPr lang="ru-RU" dirty="0" smtClean="0"/>
              <a:t>там </a:t>
            </a:r>
            <a:r>
              <a:rPr lang="ru-RU" dirty="0"/>
              <a:t>нравилось </a:t>
            </a:r>
            <a:r>
              <a:rPr lang="ru-RU" dirty="0" smtClean="0"/>
              <a:t>заниматься</a:t>
            </a:r>
            <a:r>
              <a:rPr lang="ru-RU" dirty="0"/>
              <a:t>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0301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832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Приемы заучивания материала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5023" y="1844824"/>
            <a:ext cx="6965245" cy="4248472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/>
              <a:t>Главное - </a:t>
            </a:r>
            <a:r>
              <a:rPr lang="ru-RU" dirty="0" smtClean="0"/>
              <a:t>распределить повторение </a:t>
            </a:r>
            <a:r>
              <a:rPr lang="ru-RU" dirty="0"/>
              <a:t>во времени.</a:t>
            </a:r>
          </a:p>
          <a:p>
            <a:pPr lvl="0"/>
            <a:r>
              <a:rPr lang="ru-RU" dirty="0"/>
              <a:t>Повторять рекомендуется сразу в течение 15-20 минут, через 8-9 часов и через 24 часа.</a:t>
            </a:r>
          </a:p>
          <a:p>
            <a:pPr lvl="0"/>
            <a:r>
              <a:rPr lang="ru-RU" dirty="0"/>
              <a:t>Полезно повторять материал за 15-20 минут до сна и утром, на свежую голову. При каждом повторении нужно осмысливать ошибки и обращать внимание на более трудные места.</a:t>
            </a:r>
          </a:p>
          <a:p>
            <a:pPr lvl="0"/>
            <a:r>
              <a:rPr lang="ru-RU" dirty="0"/>
              <a:t>Повторение будет эффективным, если воспроизводить материал своими словами близко к тексту. </a:t>
            </a:r>
            <a:endParaRPr lang="ru-RU" dirty="0" smtClean="0"/>
          </a:p>
          <a:p>
            <a:pPr lvl="0"/>
            <a:r>
              <a:rPr lang="ru-RU" dirty="0" smtClean="0"/>
              <a:t>Чтобы </a:t>
            </a:r>
            <a:r>
              <a:rPr lang="ru-RU" dirty="0"/>
              <a:t>перевести информацию в долговременную память, нужно делать повторения спустя сутки, двое и так далее, постепенно увеличивая временные интервалы между повторениями. </a:t>
            </a:r>
          </a:p>
        </p:txBody>
      </p:sp>
    </p:spTree>
    <p:extLst>
      <p:ext uri="{BB962C8B-B14F-4D97-AF65-F5344CB8AC3E}">
        <p14:creationId xmlns:p14="http://schemas.microsoft.com/office/powerpoint/2010/main" val="320960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55234"/>
          </a:xfrm>
        </p:spPr>
        <p:txBody>
          <a:bodyPr>
            <a:normAutofit/>
          </a:bodyPr>
          <a:lstStyle/>
          <a:p>
            <a:r>
              <a:rPr lang="ru-RU" dirty="0" smtClean="0"/>
              <a:t>ДО экзамена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772817"/>
            <a:ext cx="6597228" cy="3950252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Заранее составить и обсудить АЛГОРИТМ подготовки и сдачи</a:t>
            </a:r>
          </a:p>
          <a:p>
            <a:pPr lvl="0"/>
            <a:r>
              <a:rPr lang="ru-RU" dirty="0" smtClean="0"/>
              <a:t>С </a:t>
            </a:r>
            <a:r>
              <a:rPr lang="ru-RU" dirty="0"/>
              <a:t>вечера </a:t>
            </a:r>
            <a:r>
              <a:rPr lang="ru-RU" dirty="0" smtClean="0"/>
              <a:t>перестать </a:t>
            </a:r>
            <a:r>
              <a:rPr lang="ru-RU" dirty="0"/>
              <a:t>готовиться, </a:t>
            </a:r>
            <a:r>
              <a:rPr lang="ru-RU" dirty="0" smtClean="0"/>
              <a:t>принять </a:t>
            </a:r>
            <a:r>
              <a:rPr lang="ru-RU" dirty="0"/>
              <a:t>душ, </a:t>
            </a:r>
            <a:r>
              <a:rPr lang="ru-RU" dirty="0" smtClean="0"/>
              <a:t>погулять. </a:t>
            </a:r>
          </a:p>
          <a:p>
            <a:pPr lvl="0"/>
            <a:r>
              <a:rPr lang="ru-RU" dirty="0" smtClean="0"/>
              <a:t>Проверить вечером все документы и принадлежности для экзамена</a:t>
            </a:r>
          </a:p>
          <a:p>
            <a:pPr lvl="0"/>
            <a:r>
              <a:rPr lang="ru-RU" dirty="0" smtClean="0"/>
              <a:t>Выспаться</a:t>
            </a:r>
          </a:p>
          <a:p>
            <a:pPr lvl="0"/>
            <a:r>
              <a:rPr lang="ru-RU" dirty="0" smtClean="0"/>
              <a:t>Заранее прийти на экзамен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598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55234"/>
          </a:xfrm>
        </p:spPr>
        <p:txBody>
          <a:bodyPr/>
          <a:lstStyle/>
          <a:p>
            <a:r>
              <a:rPr lang="ru-RU" dirty="0" smtClean="0"/>
              <a:t>Роль родителя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5023" y="1772816"/>
            <a:ext cx="6965245" cy="4248471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Основная </a:t>
            </a:r>
            <a:r>
              <a:rPr lang="ru-RU" dirty="0"/>
              <a:t>задача родителей - создать оптимальные комфортные условия для подготовки ребенка и... </a:t>
            </a:r>
            <a:r>
              <a:rPr lang="ru-RU" dirty="0" smtClean="0"/>
              <a:t>Дать ПОДДЕРЖКУ И СПОКОЙСТВИЕ.</a:t>
            </a:r>
            <a:endParaRPr lang="ru-RU" dirty="0"/>
          </a:p>
          <a:p>
            <a:pPr lvl="0"/>
            <a:r>
              <a:rPr lang="ru-RU" dirty="0" smtClean="0"/>
              <a:t>Напоминание ребенку о </a:t>
            </a:r>
            <a:r>
              <a:rPr lang="ru-RU" dirty="0"/>
              <a:t>сложности и ответственности предстоящих </a:t>
            </a:r>
            <a:r>
              <a:rPr lang="ru-RU" dirty="0" smtClean="0"/>
              <a:t>экзаменов создает </a:t>
            </a:r>
            <a:r>
              <a:rPr lang="ru-RU" dirty="0"/>
              <a:t>эмоциональные барьеры, которые сам ребенок преодолеть не может.</a:t>
            </a:r>
          </a:p>
          <a:p>
            <a:pPr lvl="0"/>
            <a:r>
              <a:rPr lang="ru-RU" dirty="0" smtClean="0"/>
              <a:t>Находите, за что можно хвалить! Хвалите! Вера </a:t>
            </a:r>
            <a:r>
              <a:rPr lang="ru-RU" dirty="0"/>
              <a:t>в успех, уверенность в своем ребенке, его </a:t>
            </a:r>
            <a:r>
              <a:rPr lang="ru-RU" dirty="0" smtClean="0"/>
              <a:t>возможностях дает огромный ресурс каждому.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43912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298</TotalTime>
  <Words>533</Words>
  <Application>Microsoft Office PowerPoint</Application>
  <PresentationFormat>Экран (4:3)</PresentationFormat>
  <Paragraphs>75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Brush Script MT</vt:lpstr>
      <vt:lpstr>Constantia</vt:lpstr>
      <vt:lpstr>Franklin Gothic Book</vt:lpstr>
      <vt:lpstr>Rage Italic</vt:lpstr>
      <vt:lpstr>Кнопка</vt:lpstr>
      <vt:lpstr>Как подготовиться к ЕГЭ...</vt:lpstr>
      <vt:lpstr>Задачи возрастного  развития</vt:lpstr>
      <vt:lpstr>Сдать экзамен/аттестацию</vt:lpstr>
      <vt:lpstr>Пять элементов </vt:lpstr>
      <vt:lpstr>Пять шагов в подготовке</vt:lpstr>
      <vt:lpstr>Организация занятий</vt:lpstr>
      <vt:lpstr>Приемы заучивания материала</vt:lpstr>
      <vt:lpstr>ДО экзамена</vt:lpstr>
      <vt:lpstr>Роль родителя</vt:lpstr>
      <vt:lpstr>Во время экзамена</vt:lpstr>
      <vt:lpstr>Во время экзамена</vt:lpstr>
      <vt:lpstr>Работа в системе</vt:lpstr>
      <vt:lpstr>Помочь самому себе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подготовиться к аттестации?..</dc:title>
  <dc:creator>Ольга Беляшова</dc:creator>
  <cp:lastModifiedBy>user</cp:lastModifiedBy>
  <cp:revision>29</cp:revision>
  <dcterms:created xsi:type="dcterms:W3CDTF">2020-02-09T15:03:11Z</dcterms:created>
  <dcterms:modified xsi:type="dcterms:W3CDTF">2023-03-18T06:26:58Z</dcterms:modified>
</cp:coreProperties>
</file>